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2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6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5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2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54D9-D87B-9348-82FA-6797D094B049}" type="datetimeFigureOut">
              <a:rPr lang="en-US" smtClean="0"/>
              <a:t>08/01/15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F382-F3ED-A744-AF3A-CB4F9A876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dirty="0" smtClean="0"/>
              <a:t> Qs IACV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Jan. </a:t>
            </a:r>
            <a:r>
              <a:rPr lang="en-US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local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object recognition with local feature indexing works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feature is not always allowed to influence the result to the same degree. Can you think about reasons why and how they could be made to count differently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7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0473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initial assumption about the images of physical points that we make when calculating optical flow ? Discuss whether this strategy would always yield us the desired 2D projection of 3D motions. </a:t>
            </a:r>
          </a:p>
          <a:p>
            <a:endParaRPr lang="en-US" dirty="0" smtClean="0"/>
          </a:p>
          <a:p>
            <a:r>
              <a:rPr lang="en-US" dirty="0" smtClean="0"/>
              <a:t>What would you expect OF to yield when calculating the OF from </a:t>
            </a:r>
            <a:r>
              <a:rPr lang="en-US" i="1" dirty="0" smtClean="0"/>
              <a:t>t</a:t>
            </a:r>
            <a:r>
              <a:rPr lang="en-US" dirty="0" smtClean="0"/>
              <a:t> to </a:t>
            </a:r>
            <a:r>
              <a:rPr lang="en-US" i="1" dirty="0" smtClean="0"/>
              <a:t>t+1</a:t>
            </a:r>
            <a:r>
              <a:rPr lang="en-US" dirty="0" smtClean="0"/>
              <a:t> and separately from from </a:t>
            </a:r>
            <a:r>
              <a:rPr lang="en-US" i="1" dirty="0" smtClean="0"/>
              <a:t>t+1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  <a:r>
              <a:rPr lang="en-US" dirty="0" smtClean="0"/>
              <a:t>. Do you expect to find what you expect everywhere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3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124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Example Qs IACV</vt:lpstr>
      <vt:lpstr>Indexing local features</vt:lpstr>
      <vt:lpstr>Optical flow</vt:lpstr>
    </vt:vector>
  </TitlesOfParts>
  <Company>Visics, PSI, KULeuven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 Van Gool</dc:creator>
  <cp:lastModifiedBy>Luc Van Gool</cp:lastModifiedBy>
  <cp:revision>24</cp:revision>
  <dcterms:created xsi:type="dcterms:W3CDTF">2013-02-03T12:44:05Z</dcterms:created>
  <dcterms:modified xsi:type="dcterms:W3CDTF">2015-01-08T11:06:20Z</dcterms:modified>
</cp:coreProperties>
</file>