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67" r:id="rId3"/>
    <p:sldId id="268" r:id="rId4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Content" id="{757F36A7-9022-4251-B591-0B179D81AC5E}">
          <p14:sldIdLst>
            <p14:sldId id="269"/>
            <p14:sldId id="267"/>
          </p14:sldIdLst>
        </p14:section>
        <p14:section name="Introduction" id="{D5DA873B-E4E2-40F6-9A96-AB04C0EE8B1E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orient="horz" pos="297">
          <p15:clr>
            <a:srgbClr val="A4A3A4"/>
          </p15:clr>
        </p15:guide>
        <p15:guide id="9" pos="272">
          <p15:clr>
            <a:srgbClr val="A4A3A4"/>
          </p15:clr>
        </p15:guide>
        <p15:guide id="10" pos="7405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77817" autoAdjust="0"/>
  </p:normalViewPr>
  <p:slideViewPr>
    <p:cSldViewPr snapToGrid="0" snapToObjects="1">
      <p:cViewPr varScale="1">
        <p:scale>
          <a:sx n="165" d="100"/>
          <a:sy n="165" d="100"/>
        </p:scale>
        <p:origin x="150" y="222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orient="horz" pos="297"/>
        <p:guide pos="272"/>
        <p:guide pos="740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31272"/>
          <a:stretch/>
        </p:blipFill>
        <p:spPr>
          <a:xfrm>
            <a:off x="431800" y="620713"/>
            <a:ext cx="11323637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3429000"/>
            <a:ext cx="11323975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4581128"/>
            <a:ext cx="11323807" cy="1673418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Name and Email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280828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31632" y="3429000"/>
            <a:ext cx="11323975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800" y="4581128"/>
            <a:ext cx="11323807" cy="1673418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Name and Email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632" y="1259999"/>
            <a:ext cx="11323975" cy="5112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631" y="1260000"/>
            <a:ext cx="5469863" cy="5112000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2000"/>
            </a:lvl2pPr>
            <a:lvl3pPr>
              <a:lnSpc>
                <a:spcPct val="100000"/>
              </a:lnSpc>
              <a:spcBef>
                <a:spcPts val="400"/>
              </a:spcBef>
              <a:defRPr sz="18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5565" y="1260000"/>
            <a:ext cx="5470041" cy="5112000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2000"/>
            </a:lvl2pPr>
            <a:lvl3pPr>
              <a:lnSpc>
                <a:spcPct val="100000"/>
              </a:lnSpc>
              <a:spcBef>
                <a:spcPts val="400"/>
              </a:spcBef>
              <a:defRPr sz="1800"/>
            </a:lvl3pPr>
            <a:lvl4pPr>
              <a:lnSpc>
                <a:spcPct val="100000"/>
              </a:lnSpc>
              <a:spcBef>
                <a:spcPts val="400"/>
              </a:spcBef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8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190425" y="152401"/>
            <a:ext cx="11808187" cy="612775"/>
            <a:chOff x="142874" y="152400"/>
            <a:chExt cx="8859601" cy="612775"/>
          </a:xfrm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1900" cy="170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260000"/>
            <a:ext cx="11307499" cy="5112000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408674" y="6386952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0441931" y="6386951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44858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7671" y="6528485"/>
            <a:ext cx="3828517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First Name </a:t>
            </a:r>
            <a:r>
              <a:rPr lang="de-DE" sz="800" dirty="0" err="1" smtClean="0"/>
              <a:t>Name</a:t>
            </a:r>
            <a:r>
              <a:rPr lang="de-DE" sz="800" dirty="0" smtClean="0"/>
              <a:t> – email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516189" y="6528485"/>
            <a:ext cx="95782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3B19E-8C35-419D-B8B2-87612A89E43F}" type="datetime1">
              <a:rPr lang="de-DE" sz="800" smtClean="0"/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22.03.2021</a:t>
            </a:fld>
            <a:endParaRPr lang="de-DE" sz="800" dirty="0" smtClean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474013" y="6528030"/>
            <a:ext cx="355161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lang="de-DE" sz="800" smtClean="0"/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dirty="0" smtClean="0"/>
          </a:p>
        </p:txBody>
      </p:sp>
      <p:pic>
        <p:nvPicPr>
          <p:cNvPr id="17" name="Graphic 4">
            <a:extLst>
              <a:ext uri="{FF2B5EF4-FFF2-40B4-BE49-F238E27FC236}">
                <a16:creationId xmlns:a16="http://schemas.microsoft.com/office/drawing/2014/main" id="{A0760EA1-D842-4955-AEA7-20B3E12202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156" y="6578602"/>
            <a:ext cx="1695450" cy="114300"/>
          </a:xfrm>
          <a:prstGeom prst="rect">
            <a:avLst/>
          </a:prstGeom>
        </p:spPr>
      </p:pic>
      <p:pic>
        <p:nvPicPr>
          <p:cNvPr id="19" name="Graphic 13">
            <a:extLst>
              <a:ext uri="{FF2B5EF4-FFF2-40B4-BE49-F238E27FC236}">
                <a16:creationId xmlns:a16="http://schemas.microsoft.com/office/drawing/2014/main" id="{77D39C31-6FD6-4BC3-8795-9869E06E1B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537" y="6506761"/>
            <a:ext cx="316417" cy="2269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52" r:id="rId4"/>
    <p:sldLayoutId id="2147483655" r:id="rId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54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4061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9453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TH">
  <a:themeElements>
    <a:clrScheme name="ETH Zuerich - ETH 1">
      <a:dk1>
        <a:sysClr val="windowText" lastClr="000000"/>
      </a:dk1>
      <a:lt1>
        <a:sysClr val="window" lastClr="FFFFFF"/>
      </a:lt1>
      <a:dk2>
        <a:srgbClr val="1269B0"/>
      </a:dk2>
      <a:lt2>
        <a:srgbClr val="1F407A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DBDAB45-5D31-495F-9C91-50C34CC094E8}" vid="{61559781-6256-4838-A56E-519E5C1DF76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IEF Template 16-9</Template>
  <TotalTime>0</TotalTime>
  <Words>2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Master ETH</vt:lpstr>
      <vt:lpstr>PowerPoint Presentation</vt:lpstr>
      <vt:lpstr>Content</vt:lpstr>
      <vt:lpstr>Introduction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 Bojun</dc:creator>
  <cp:lastModifiedBy>Cheng  Bojun</cp:lastModifiedBy>
  <cp:revision>3</cp:revision>
  <cp:lastPrinted>2013-06-08T11:22:51Z</cp:lastPrinted>
  <dcterms:created xsi:type="dcterms:W3CDTF">2021-03-19T12:19:55Z</dcterms:created>
  <dcterms:modified xsi:type="dcterms:W3CDTF">2021-03-22T11:19:02Z</dcterms:modified>
</cp:coreProperties>
</file>