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60" r:id="rId3"/>
    <p:sldId id="264" r:id="rId4"/>
    <p:sldId id="267" r:id="rId5"/>
    <p:sldId id="272" r:id="rId6"/>
    <p:sldId id="261" r:id="rId7"/>
    <p:sldId id="506" r:id="rId8"/>
    <p:sldId id="496" r:id="rId9"/>
    <p:sldId id="505" r:id="rId10"/>
    <p:sldId id="507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55"/>
    <p:restoredTop sz="94651"/>
  </p:normalViewPr>
  <p:slideViewPr>
    <p:cSldViewPr snapToGrid="0" snapToObjects="1">
      <p:cViewPr varScale="1">
        <p:scale>
          <a:sx n="108" d="100"/>
          <a:sy n="108" d="100"/>
        </p:scale>
        <p:origin x="240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2000" b="0" strike="noStrike" spc="-1">
                <a:latin typeface="Calibri"/>
              </a:rPr>
              <a:t>Click to edit the notes format</a:t>
            </a:r>
          </a:p>
        </p:txBody>
      </p:sp>
      <p:sp>
        <p:nvSpPr>
          <p:cNvPr id="6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1400" b="0" strike="noStrike" spc="-1">
                <a:latin typeface="Calibri"/>
              </a:rPr>
              <a:t>&lt;header&gt;</a:t>
            </a:r>
          </a:p>
        </p:txBody>
      </p:sp>
      <p:sp>
        <p:nvSpPr>
          <p:cNvPr id="68" name="PlaceHolder 4"/>
          <p:cNvSpPr>
            <a:spLocks noGrp="1"/>
          </p:cNvSpPr>
          <p:nvPr>
            <p:ph type="dt" idx="4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lang="de-DE" sz="1400" b="0" strike="noStrike" spc="-1">
                <a:latin typeface="Calibri"/>
              </a:defRPr>
            </a:lvl1pPr>
          </a:lstStyle>
          <a:p>
            <a:pPr algn="r"/>
            <a:r>
              <a:rPr lang="de-DE" sz="1400" b="0" strike="noStrike" spc="-1">
                <a:latin typeface="Calibri"/>
              </a:rPr>
              <a:t>&lt;date/time&gt;</a:t>
            </a:r>
          </a:p>
        </p:txBody>
      </p:sp>
      <p:sp>
        <p:nvSpPr>
          <p:cNvPr id="69" name="PlaceHolder 5"/>
          <p:cNvSpPr>
            <a:spLocks noGrp="1"/>
          </p:cNvSpPr>
          <p:nvPr>
            <p:ph type="ftr" idx="5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lang="de-DE" sz="1400" b="0" strike="noStrike" spc="-1">
                <a:latin typeface="Calibri"/>
              </a:defRPr>
            </a:lvl1pPr>
          </a:lstStyle>
          <a:p>
            <a:r>
              <a:rPr lang="de-DE" sz="1400" b="0" strike="noStrike" spc="-1">
                <a:latin typeface="Calibri"/>
              </a:rPr>
              <a:t>&lt;footer&gt;</a:t>
            </a:r>
          </a:p>
        </p:txBody>
      </p:sp>
      <p:sp>
        <p:nvSpPr>
          <p:cNvPr id="70" name="PlaceHolder 6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lang="de-DE" sz="1400" b="0" strike="noStrike" spc="-1">
                <a:latin typeface="Calibri"/>
              </a:defRPr>
            </a:lvl1pPr>
          </a:lstStyle>
          <a:p>
            <a:pPr algn="r"/>
            <a:fld id="{2C86C639-7130-4084-A6D5-2B7476E6ECBB}" type="slidenum">
              <a:rPr lang="de-DE" sz="1400" b="0" strike="noStrike" spc="-1">
                <a:latin typeface="Calibri"/>
              </a:rPr>
              <a:t>‹Nr.›</a:t>
            </a:fld>
            <a:endParaRPr lang="de-DE" sz="1400" b="0" strike="noStrike" spc="-1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</p:spPr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709920" y="4861440"/>
            <a:ext cx="5679000" cy="4605120"/>
          </a:xfrm>
          <a:prstGeom prst="rect">
            <a:avLst/>
          </a:prstGeom>
        </p:spPr>
        <p:txBody>
          <a:bodyPr lIns="99000" tIns="49680" rIns="99000" bIns="4968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340" name="TextShape 3"/>
          <p:cNvSpPr txBox="1"/>
          <p:nvPr/>
        </p:nvSpPr>
        <p:spPr>
          <a:xfrm>
            <a:off x="4021200" y="9721080"/>
            <a:ext cx="3075840" cy="511200"/>
          </a:xfrm>
          <a:prstGeom prst="rect">
            <a:avLst/>
          </a:prstGeom>
          <a:noFill/>
          <a:ln>
            <a:noFill/>
          </a:ln>
        </p:spPr>
        <p:txBody>
          <a:bodyPr lIns="99000" tIns="49680" rIns="99000" bIns="49680" anchor="b">
            <a:noAutofit/>
          </a:bodyPr>
          <a:lstStyle/>
          <a:p>
            <a:pPr algn="r">
              <a:lnSpc>
                <a:spcPct val="100000"/>
              </a:lnSpc>
            </a:pPr>
            <a:fld id="{C60DDE5B-80AF-4020-8E3A-C589AF0A5A05}" type="slidenum">
              <a:rPr lang="de-DE" sz="1300" b="0" strike="noStrike" spc="-1">
                <a:solidFill>
                  <a:srgbClr val="000000"/>
                </a:solidFill>
                <a:latin typeface="Arial"/>
                <a:ea typeface="+mn-ea"/>
              </a:rPr>
              <a:t>1</a:t>
            </a:fld>
            <a:endParaRPr lang="de-DE" sz="13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9598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potential sites for installing/interrogating fiber optic cables for debris flow detection: </a:t>
            </a:r>
            <a:r>
              <a:rPr lang="en-US" dirty="0" err="1"/>
              <a:t>Illgraben</a:t>
            </a:r>
            <a:r>
              <a:rPr lang="en-US" dirty="0"/>
              <a:t> and Val </a:t>
            </a:r>
            <a:r>
              <a:rPr lang="en-US" dirty="0" err="1"/>
              <a:t>Greva</a:t>
            </a:r>
            <a:r>
              <a:rPr lang="en-US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pPr algn="r"/>
            <a:fld id="{2C86C639-7130-4084-A6D5-2B7476E6ECBB}" type="slidenum">
              <a:rPr lang="de-DE" sz="1400" b="0" strike="noStrike" spc="-1" smtClean="0">
                <a:latin typeface="Calibri"/>
              </a:rPr>
              <a:t>10</a:t>
            </a:fld>
            <a:endParaRPr lang="de-D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8047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de-DE" sz="2000" b="0" strike="noStrike" spc="-1" dirty="0">
                <a:latin typeface="Calibri"/>
              </a:rPr>
              <a:t>A </a:t>
            </a:r>
            <a:r>
              <a:rPr lang="de-DE" sz="2000" b="0" strike="noStrike" spc="-1" dirty="0" err="1">
                <a:latin typeface="Calibri"/>
              </a:rPr>
              <a:t>few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words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about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debris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flows</a:t>
            </a:r>
            <a:r>
              <a:rPr lang="de-DE" sz="2000" b="0" strike="noStrike" spc="-1" dirty="0">
                <a:latin typeface="Calibri"/>
              </a:rPr>
              <a:t> and </a:t>
            </a:r>
            <a:r>
              <a:rPr lang="de-DE" sz="2000" b="0" strike="noStrike" spc="-1" dirty="0" err="1">
                <a:latin typeface="Calibri"/>
              </a:rPr>
              <a:t>the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idea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of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particle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impacts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as</a:t>
            </a:r>
            <a:r>
              <a:rPr lang="de-DE" sz="2000" b="0" strike="noStrike" spc="-1" dirty="0">
                <a:latin typeface="Calibri"/>
              </a:rPr>
              <a:t> a </a:t>
            </a:r>
            <a:r>
              <a:rPr lang="de-DE" sz="2000" b="0" strike="noStrike" spc="-1" dirty="0" err="1">
                <a:latin typeface="Calibri"/>
              </a:rPr>
              <a:t>generator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for</a:t>
            </a:r>
            <a:r>
              <a:rPr lang="de-DE" sz="2000" b="0" strike="noStrike" spc="-1" dirty="0">
                <a:latin typeface="Calibri"/>
              </a:rPr>
              <a:t> high-</a:t>
            </a:r>
            <a:r>
              <a:rPr lang="de-DE" sz="2000" b="0" strike="noStrike" spc="-1" dirty="0" err="1">
                <a:latin typeface="Calibri"/>
              </a:rPr>
              <a:t>frequency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seismic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signals</a:t>
            </a:r>
            <a:r>
              <a:rPr lang="de-DE" sz="2000" b="0" strike="noStrike" spc="-1" dirty="0">
                <a:latin typeface="Calibri"/>
              </a:rPr>
              <a:t>.</a:t>
            </a:r>
          </a:p>
          <a:p>
            <a:pPr marL="457200" indent="-457200">
              <a:buAutoNum type="arabicPeriod"/>
            </a:pPr>
            <a:r>
              <a:rPr lang="de-DE" sz="2000" b="0" strike="noStrike" spc="-1" dirty="0">
                <a:latin typeface="Calibri"/>
              </a:rPr>
              <a:t>The front </a:t>
            </a:r>
            <a:r>
              <a:rPr lang="de-DE" sz="2000" b="0" strike="noStrike" spc="-1" dirty="0" err="1">
                <a:latin typeface="Calibri"/>
              </a:rPr>
              <a:t>is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the</a:t>
            </a:r>
            <a:r>
              <a:rPr lang="de-DE" sz="2000" b="0" strike="noStrike" spc="-1" dirty="0">
                <a:latin typeface="Calibri"/>
              </a:rPr>
              <a:t> „</a:t>
            </a:r>
            <a:r>
              <a:rPr lang="de-DE" sz="2000" b="0" strike="noStrike" spc="-1" dirty="0" err="1">
                <a:latin typeface="Calibri"/>
              </a:rPr>
              <a:t>loudest</a:t>
            </a:r>
            <a:r>
              <a:rPr lang="de-DE" sz="2000" b="0" strike="noStrike" spc="-1" dirty="0">
                <a:latin typeface="Calibri"/>
              </a:rPr>
              <a:t>“ </a:t>
            </a:r>
            <a:r>
              <a:rPr lang="de-DE" sz="2000" b="0" strike="noStrike" spc="-1" dirty="0" err="1">
                <a:latin typeface="Calibri"/>
              </a:rPr>
              <a:t>portion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as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the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largest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grains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accumulate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here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as</a:t>
            </a:r>
            <a:r>
              <a:rPr lang="de-DE" sz="2000" b="0" strike="noStrike" spc="-1" dirty="0">
                <a:latin typeface="Calibri"/>
              </a:rPr>
              <a:t> a </a:t>
            </a:r>
            <a:r>
              <a:rPr lang="de-DE" sz="2000" b="0" strike="noStrike" spc="-1" dirty="0" err="1">
                <a:latin typeface="Calibri"/>
              </a:rPr>
              <a:t>result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of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particle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segregation</a:t>
            </a:r>
            <a:r>
              <a:rPr lang="de-DE" sz="2000" b="0" strike="noStrike" spc="-1" dirty="0">
                <a:latin typeface="Calibri"/>
              </a:rPr>
              <a:t> (</a:t>
            </a:r>
            <a:r>
              <a:rPr lang="de-DE" sz="2000" b="0" strike="noStrike" spc="-1" dirty="0" err="1">
                <a:latin typeface="Calibri"/>
              </a:rPr>
              <a:t>analogy</a:t>
            </a:r>
            <a:r>
              <a:rPr lang="de-DE" sz="2000" b="0" strike="noStrike" spc="-1" dirty="0">
                <a:latin typeface="Calibri"/>
              </a:rPr>
              <a:t>: </a:t>
            </a:r>
            <a:r>
              <a:rPr lang="de-DE" sz="2000" b="0" strike="noStrike" spc="-1" dirty="0" err="1">
                <a:latin typeface="Calibri"/>
              </a:rPr>
              <a:t>small</a:t>
            </a:r>
            <a:r>
              <a:rPr lang="de-DE" sz="2000" b="0" strike="noStrike" spc="-1" dirty="0">
                <a:latin typeface="Calibri"/>
              </a:rPr>
              <a:t> LEGO </a:t>
            </a:r>
            <a:r>
              <a:rPr lang="de-DE" sz="2000" b="0" strike="noStrike" spc="-1" dirty="0" err="1">
                <a:latin typeface="Calibri"/>
              </a:rPr>
              <a:t>pieces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are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always</a:t>
            </a:r>
            <a:r>
              <a:rPr lang="de-DE" sz="2000" b="0" strike="noStrike" spc="-1" dirty="0">
                <a:latin typeface="Calibri"/>
              </a:rPr>
              <a:t> at </a:t>
            </a:r>
            <a:r>
              <a:rPr lang="de-DE" sz="2000" b="0" strike="noStrike" spc="-1" dirty="0" err="1">
                <a:latin typeface="Calibri"/>
              </a:rPr>
              <a:t>the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bottom</a:t>
            </a:r>
            <a:r>
              <a:rPr lang="de-DE" sz="2000" b="0" strike="noStrike" spc="-1" dirty="0">
                <a:latin typeface="Calibri"/>
              </a:rPr>
              <a:t>). </a:t>
            </a:r>
          </a:p>
        </p:txBody>
      </p:sp>
      <p:sp>
        <p:nvSpPr>
          <p:cNvPr id="53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E5B956DE-C4FC-4462-89E2-6707F129D9E0}" type="slidenum">
              <a:rPr lang="de-CH" sz="1300" b="0" strike="noStrike" spc="-1">
                <a:solidFill>
                  <a:srgbClr val="000000"/>
                </a:solidFill>
                <a:latin typeface="Arial"/>
                <a:ea typeface="+mn-ea"/>
              </a:rPr>
              <a:t>2</a:t>
            </a:fld>
            <a:endParaRPr lang="de-DE" sz="13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4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de-DE" sz="2000" b="0" strike="noStrike" spc="-1" dirty="0" err="1">
                <a:latin typeface="Calibri"/>
              </a:rPr>
              <a:t>Introduce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Illgraben</a:t>
            </a:r>
            <a:r>
              <a:rPr lang="de-DE" sz="2000" b="0" strike="noStrike" spc="-1" dirty="0">
                <a:latin typeface="Calibri"/>
              </a:rPr>
              <a:t> network.</a:t>
            </a:r>
          </a:p>
          <a:p>
            <a:pPr marL="457200" indent="-457200">
              <a:buAutoNum type="arabicPeriod"/>
            </a:pPr>
            <a:r>
              <a:rPr lang="de-DE" sz="2000" b="0" strike="noStrike" spc="-1" dirty="0" err="1">
                <a:latin typeface="Calibri"/>
              </a:rPr>
              <a:t>Chmiel</a:t>
            </a:r>
            <a:r>
              <a:rPr lang="de-DE" sz="2000" b="0" strike="noStrike" spc="-1" dirty="0">
                <a:latin typeface="Calibri"/>
              </a:rPr>
              <a:t> et al.: </a:t>
            </a:r>
            <a:r>
              <a:rPr lang="de-DE" sz="2000" b="0" strike="noStrike" spc="-1" dirty="0" err="1">
                <a:latin typeface="Calibri"/>
              </a:rPr>
              <a:t>distinguish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between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pre</a:t>
            </a:r>
            <a:r>
              <a:rPr lang="de-DE" sz="2000" b="0" strike="noStrike" spc="-1" dirty="0">
                <a:latin typeface="Calibri"/>
              </a:rPr>
              <a:t>-, post-CD and </a:t>
            </a:r>
            <a:r>
              <a:rPr lang="de-DE" sz="2000" b="0" strike="noStrike" spc="-1" dirty="0" err="1">
                <a:latin typeface="Calibri"/>
              </a:rPr>
              <a:t>noise</a:t>
            </a:r>
            <a:r>
              <a:rPr lang="de-DE" sz="2000" b="0" strike="noStrike" spc="-1" dirty="0">
                <a:latin typeface="Calibri"/>
              </a:rPr>
              <a:t> (</a:t>
            </a:r>
            <a:r>
              <a:rPr lang="de-DE" sz="2000" b="0" strike="noStrike" spc="-1" dirty="0" err="1">
                <a:latin typeface="Calibri"/>
              </a:rPr>
              <a:t>see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next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slide</a:t>
            </a:r>
            <a:r>
              <a:rPr lang="de-DE" sz="2000" b="0" strike="noStrike" spc="-1" dirty="0">
                <a:latin typeface="Calibri"/>
              </a:rPr>
              <a:t>).</a:t>
            </a:r>
          </a:p>
        </p:txBody>
      </p:sp>
      <p:sp>
        <p:nvSpPr>
          <p:cNvPr id="54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7557A4EC-2139-40DF-9DEB-F905826E6AC2}" type="slidenum">
              <a:rPr lang="de-CH" sz="1300" b="0" strike="noStrike" spc="-1">
                <a:solidFill>
                  <a:srgbClr val="000000"/>
                </a:solidFill>
                <a:latin typeface="Arial"/>
                <a:ea typeface="+mn-ea"/>
              </a:rPr>
              <a:t>3</a:t>
            </a:fld>
            <a:endParaRPr lang="de-DE" sz="13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5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2000" b="0" strike="noStrike" spc="-1" dirty="0">
                <a:latin typeface="Calibri"/>
              </a:rPr>
              <a:t>Quick </a:t>
            </a:r>
            <a:r>
              <a:rPr lang="de-DE" sz="2000" b="0" strike="noStrike" spc="-1" dirty="0" err="1">
                <a:latin typeface="Calibri"/>
              </a:rPr>
              <a:t>summary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of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Chmiel</a:t>
            </a:r>
            <a:r>
              <a:rPr lang="de-DE" sz="2000" b="0" strike="noStrike" spc="-1" dirty="0">
                <a:latin typeface="Calibri"/>
              </a:rPr>
              <a:t> et al. (2021).</a:t>
            </a:r>
          </a:p>
        </p:txBody>
      </p:sp>
      <p:sp>
        <p:nvSpPr>
          <p:cNvPr id="55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746F0C1D-B9E5-4580-8749-BE89E4421A11}" type="slidenum">
              <a:rPr lang="de-CH" sz="1300" b="0" strike="noStrike" spc="-1">
                <a:solidFill>
                  <a:srgbClr val="000000"/>
                </a:solidFill>
                <a:latin typeface="Arial"/>
                <a:ea typeface="+mn-ea"/>
              </a:rPr>
              <a:t>4</a:t>
            </a:fld>
            <a:endParaRPr lang="de-DE" sz="13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Alternative to machine learning: Amplitude Source Location. </a:t>
            </a:r>
          </a:p>
          <a:p>
            <a:r>
              <a:rPr lang="en-US" dirty="0"/>
              <a:t>1. We could gain lots of information with locations.</a:t>
            </a:r>
          </a:p>
          <a:p>
            <a:r>
              <a:rPr lang="en-US" dirty="0"/>
              <a:t>2. Not ideal since it yields lots of false positives and false negatives.</a:t>
            </a:r>
          </a:p>
          <a:p>
            <a:r>
              <a:rPr lang="en-US" dirty="0"/>
              <a:t>BUT: if we had more stations, detection accuracy may go up provided an algorithms can process all the data.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pPr algn="r"/>
            <a:fld id="{2C86C639-7130-4084-A6D5-2B7476E6ECBB}" type="slidenum">
              <a:rPr lang="de-DE" sz="1400" b="0" strike="noStrike" spc="-1" smtClean="0">
                <a:latin typeface="Calibri"/>
              </a:rPr>
              <a:t>5</a:t>
            </a:fld>
            <a:endParaRPr lang="de-D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6158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</p:spPr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709920" y="4861440"/>
            <a:ext cx="5679000" cy="4605120"/>
          </a:xfrm>
          <a:prstGeom prst="rect">
            <a:avLst/>
          </a:prstGeom>
        </p:spPr>
        <p:txBody>
          <a:bodyPr lIns="99000" tIns="49680" rIns="99000" bIns="49680">
            <a:noAutofit/>
          </a:bodyPr>
          <a:lstStyle/>
          <a:p>
            <a:r>
              <a:rPr lang="de-DE" sz="2000" b="0" strike="noStrike" spc="-1" dirty="0" err="1">
                <a:latin typeface="Calibri"/>
              </a:rPr>
              <a:t>Explain</a:t>
            </a:r>
            <a:r>
              <a:rPr lang="de-DE" sz="2000" b="0" strike="noStrike" spc="-1" dirty="0">
                <a:latin typeface="Calibri"/>
              </a:rPr>
              <a:t> DAS </a:t>
            </a:r>
            <a:r>
              <a:rPr lang="de-DE" sz="2000" b="0" strike="noStrike" spc="-1" dirty="0" err="1">
                <a:latin typeface="Calibri"/>
              </a:rPr>
              <a:t>as</a:t>
            </a:r>
            <a:r>
              <a:rPr lang="de-DE" sz="2000" b="0" strike="noStrike" spc="-1" dirty="0">
                <a:latin typeface="Calibri"/>
              </a:rPr>
              <a:t> a </a:t>
            </a:r>
            <a:r>
              <a:rPr lang="de-DE" sz="2000" b="0" strike="noStrike" spc="-1" dirty="0" err="1">
                <a:latin typeface="Calibri"/>
              </a:rPr>
              <a:t>method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for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realizing</a:t>
            </a:r>
            <a:r>
              <a:rPr lang="de-DE" sz="2000" b="0" strike="noStrike" spc="-1" dirty="0">
                <a:latin typeface="Calibri"/>
              </a:rPr>
              <a:t> large </a:t>
            </a:r>
            <a:r>
              <a:rPr lang="de-DE" sz="2000" b="0" strike="noStrike" spc="-1" dirty="0" err="1">
                <a:latin typeface="Calibri"/>
              </a:rPr>
              <a:t>numbers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of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seismic</a:t>
            </a:r>
            <a:r>
              <a:rPr lang="de-DE" sz="2000" b="0" strike="noStrike" spc="-1" dirty="0">
                <a:latin typeface="Calibri"/>
              </a:rPr>
              <a:t> </a:t>
            </a:r>
            <a:r>
              <a:rPr lang="de-DE" sz="2000" b="0" strike="noStrike" spc="-1" dirty="0" err="1">
                <a:latin typeface="Calibri"/>
              </a:rPr>
              <a:t>stations</a:t>
            </a:r>
            <a:r>
              <a:rPr lang="de-DE" sz="2000" b="0" strike="noStrike" spc="-1" dirty="0">
                <a:latin typeface="Calibri"/>
              </a:rPr>
              <a:t>.</a:t>
            </a:r>
          </a:p>
        </p:txBody>
      </p:sp>
      <p:sp>
        <p:nvSpPr>
          <p:cNvPr id="432" name="TextShape 3"/>
          <p:cNvSpPr txBox="1"/>
          <p:nvPr/>
        </p:nvSpPr>
        <p:spPr>
          <a:xfrm>
            <a:off x="4021200" y="9721080"/>
            <a:ext cx="3075840" cy="511200"/>
          </a:xfrm>
          <a:prstGeom prst="rect">
            <a:avLst/>
          </a:prstGeom>
          <a:noFill/>
          <a:ln>
            <a:noFill/>
          </a:ln>
        </p:spPr>
        <p:txBody>
          <a:bodyPr lIns="99000" tIns="49680" rIns="99000" bIns="49680" anchor="b">
            <a:noAutofit/>
          </a:bodyPr>
          <a:lstStyle/>
          <a:p>
            <a:pPr algn="r">
              <a:lnSpc>
                <a:spcPct val="100000"/>
              </a:lnSpc>
            </a:pPr>
            <a:fld id="{1E29EF36-BDA4-46E3-A770-837F073A290E}" type="slidenum">
              <a:rPr lang="de-CH" sz="1300" b="0" strike="noStrike" spc="-1">
                <a:solidFill>
                  <a:srgbClr val="000000"/>
                </a:solidFill>
                <a:latin typeface="Arial"/>
                <a:ea typeface="+mn-ea"/>
              </a:rPr>
              <a:t>6</a:t>
            </a:fld>
            <a:endParaRPr lang="de-DE" sz="13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8040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Rhonegletscher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rock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beamforming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DAS data.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Emphasize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rockfall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actually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witnessed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C0C35-A9A2-4EFD-9BAF-1E52E29E03D1}" type="slidenum">
              <a:rPr kumimoji="0" lang="de-CH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CH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854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Vallée de la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Sionne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SLF avalanche test site;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sensor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caverns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bunker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communication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cables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hooked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up an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interrogator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cable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segment.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C0C35-A9A2-4EFD-9BAF-1E52E29E03D1}" type="slidenum">
              <a:rPr kumimoji="0" lang="de-CH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CH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49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record section of an avalanche running over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interrogated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cable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C0C35-A9A2-4EFD-9BAF-1E52E29E03D1}" type="slidenum">
              <a:rPr kumimoji="0" lang="de-CH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CH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79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>
          <a:xfrm>
            <a:off x="6096960" y="6308640"/>
            <a:ext cx="4633200" cy="459360"/>
          </a:xfrm>
          <a:prstGeom prst="rect">
            <a:avLst/>
          </a:prstGeom>
        </p:spPr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>
          <a:xfrm>
            <a:off x="11629440" y="6308640"/>
            <a:ext cx="355320" cy="468000"/>
          </a:xfrm>
          <a:prstGeom prst="rect">
            <a:avLst/>
          </a:prstGeom>
        </p:spPr>
        <p:txBody>
          <a:bodyPr/>
          <a:lstStyle/>
          <a:p>
            <a:fld id="{F5C34C17-7983-43C5-96B6-97279816513C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>
          <a:xfrm>
            <a:off x="10920600" y="6308640"/>
            <a:ext cx="612000" cy="468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>
          <a:xfrm>
            <a:off x="6096960" y="6308640"/>
            <a:ext cx="4633200" cy="459360"/>
          </a:xfrm>
          <a:prstGeom prst="rect">
            <a:avLst/>
          </a:prstGeom>
        </p:spPr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>
          <a:xfrm>
            <a:off x="11629440" y="6308640"/>
            <a:ext cx="355320" cy="468000"/>
          </a:xfrm>
          <a:prstGeom prst="rect">
            <a:avLst/>
          </a:prstGeom>
        </p:spPr>
        <p:txBody>
          <a:bodyPr/>
          <a:lstStyle/>
          <a:p>
            <a:fld id="{AEAA006E-EBC9-42AF-9EEF-B5251992ED8F}" type="slidenum">
              <a:t>‹Nr.›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>
          <a:xfrm>
            <a:off x="10920600" y="6308640"/>
            <a:ext cx="612000" cy="468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>
          <a:xfrm>
            <a:off x="6096960" y="6308640"/>
            <a:ext cx="4633200" cy="459360"/>
          </a:xfrm>
          <a:prstGeom prst="rect">
            <a:avLst/>
          </a:prstGeom>
        </p:spPr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>
          <a:xfrm>
            <a:off x="11629440" y="6308640"/>
            <a:ext cx="355320" cy="468000"/>
          </a:xfrm>
          <a:prstGeom prst="rect">
            <a:avLst/>
          </a:prstGeom>
        </p:spPr>
        <p:txBody>
          <a:bodyPr/>
          <a:lstStyle/>
          <a:p>
            <a:fld id="{2B2E97E4-45CF-4890-9CBC-2640CCDDCE22}" type="slidenum">
              <a:t>‹Nr.›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>
          <a:xfrm>
            <a:off x="10920600" y="6308640"/>
            <a:ext cx="612000" cy="468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>
          <a:xfrm>
            <a:off x="6096960" y="6308640"/>
            <a:ext cx="4633200" cy="459360"/>
          </a:xfrm>
          <a:prstGeom prst="rect">
            <a:avLst/>
          </a:prstGeom>
        </p:spPr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>
          <a:xfrm>
            <a:off x="11629440" y="6308640"/>
            <a:ext cx="355320" cy="468000"/>
          </a:xfrm>
          <a:prstGeom prst="rect">
            <a:avLst/>
          </a:prstGeom>
        </p:spPr>
        <p:txBody>
          <a:bodyPr/>
          <a:lstStyle/>
          <a:p>
            <a:fld id="{B6989FD2-F0E8-408F-93AE-31680FDB35B2}" type="slidenum">
              <a:t>‹Nr.›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>
          <a:xfrm>
            <a:off x="10920600" y="6308640"/>
            <a:ext cx="612000" cy="468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9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7" y="306000"/>
            <a:ext cx="967356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4375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6096960" y="6308640"/>
            <a:ext cx="4633200" cy="459360"/>
          </a:xfrm>
          <a:prstGeom prst="rect">
            <a:avLst/>
          </a:prstGeom>
        </p:spPr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11629440" y="6308640"/>
            <a:ext cx="355320" cy="468000"/>
          </a:xfrm>
          <a:prstGeom prst="rect">
            <a:avLst/>
          </a:prstGeom>
        </p:spPr>
        <p:txBody>
          <a:bodyPr/>
          <a:lstStyle/>
          <a:p>
            <a:fld id="{A95AB017-CB69-45B3-946F-A29FA43E6E3B}" type="slidenum"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>
          <a:xfrm>
            <a:off x="10920600" y="6308640"/>
            <a:ext cx="612000" cy="468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6096960" y="6308640"/>
            <a:ext cx="4633200" cy="459360"/>
          </a:xfrm>
          <a:prstGeom prst="rect">
            <a:avLst/>
          </a:prstGeom>
        </p:spPr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11629440" y="6308640"/>
            <a:ext cx="355320" cy="468000"/>
          </a:xfrm>
          <a:prstGeom prst="rect">
            <a:avLst/>
          </a:prstGeom>
        </p:spPr>
        <p:txBody>
          <a:bodyPr/>
          <a:lstStyle/>
          <a:p>
            <a:fld id="{C2F48E1E-CE5F-4D98-98C8-369F1B2F277B}" type="slidenum"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>
          <a:xfrm>
            <a:off x="10920600" y="6308640"/>
            <a:ext cx="612000" cy="468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>
          <a:xfrm>
            <a:off x="6096960" y="6308640"/>
            <a:ext cx="4633200" cy="459360"/>
          </a:xfrm>
          <a:prstGeom prst="rect">
            <a:avLst/>
          </a:prstGeom>
        </p:spPr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>
          <a:xfrm>
            <a:off x="11629440" y="6308640"/>
            <a:ext cx="355320" cy="468000"/>
          </a:xfrm>
          <a:prstGeom prst="rect">
            <a:avLst/>
          </a:prstGeom>
        </p:spPr>
        <p:txBody>
          <a:bodyPr/>
          <a:lstStyle/>
          <a:p>
            <a:fld id="{AB010860-E194-4623-ACF0-172A1B186B9D}" type="slidenum">
              <a:t>‹Nr.›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>
          <a:xfrm>
            <a:off x="10920600" y="6308640"/>
            <a:ext cx="612000" cy="468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>
          <a:xfrm>
            <a:off x="6096960" y="6308640"/>
            <a:ext cx="4633200" cy="459360"/>
          </a:xfrm>
          <a:prstGeom prst="rect">
            <a:avLst/>
          </a:prstGeom>
        </p:spPr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>
          <a:xfrm>
            <a:off x="11629440" y="6308640"/>
            <a:ext cx="355320" cy="468000"/>
          </a:xfrm>
          <a:prstGeom prst="rect">
            <a:avLst/>
          </a:prstGeom>
        </p:spPr>
        <p:txBody>
          <a:bodyPr/>
          <a:lstStyle/>
          <a:p>
            <a:fld id="{B9941DB2-2452-46F4-ABA9-1267EF867158}" type="slidenum">
              <a:t>‹Nr.›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>
          <a:xfrm>
            <a:off x="10920600" y="6308640"/>
            <a:ext cx="612000" cy="468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>
          <a:xfrm>
            <a:off x="6096960" y="6308640"/>
            <a:ext cx="4633200" cy="459360"/>
          </a:xfrm>
          <a:prstGeom prst="rect">
            <a:avLst/>
          </a:prstGeom>
        </p:spPr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>
          <a:xfrm>
            <a:off x="11629440" y="6308640"/>
            <a:ext cx="355320" cy="468000"/>
          </a:xfrm>
          <a:prstGeom prst="rect">
            <a:avLst/>
          </a:prstGeom>
        </p:spPr>
        <p:txBody>
          <a:bodyPr/>
          <a:lstStyle/>
          <a:p>
            <a:fld id="{95A938FF-8D74-41D7-8279-CF762C454B75}" type="slidenum">
              <a:t>‹Nr.›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>
          <a:xfrm>
            <a:off x="10920600" y="6308640"/>
            <a:ext cx="612000" cy="468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>
          <a:xfrm>
            <a:off x="6096960" y="6308640"/>
            <a:ext cx="4633200" cy="459360"/>
          </a:xfrm>
          <a:prstGeom prst="rect">
            <a:avLst/>
          </a:prstGeom>
        </p:spPr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>
          <a:xfrm>
            <a:off x="11629440" y="6308640"/>
            <a:ext cx="355320" cy="468000"/>
          </a:xfrm>
          <a:prstGeom prst="rect">
            <a:avLst/>
          </a:prstGeom>
        </p:spPr>
        <p:txBody>
          <a:bodyPr/>
          <a:lstStyle/>
          <a:p>
            <a:fld id="{ECADCDC0-D713-4C41-9DDF-A8D25408AD56}" type="slidenum">
              <a:t>‹Nr.›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>
          <a:xfrm>
            <a:off x="10920600" y="6308640"/>
            <a:ext cx="612000" cy="468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>
          <a:xfrm>
            <a:off x="6096960" y="6308640"/>
            <a:ext cx="4633200" cy="459360"/>
          </a:xfrm>
          <a:prstGeom prst="rect">
            <a:avLst/>
          </a:prstGeom>
        </p:spPr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>
          <a:xfrm>
            <a:off x="11629440" y="6308640"/>
            <a:ext cx="355320" cy="468000"/>
          </a:xfrm>
          <a:prstGeom prst="rect">
            <a:avLst/>
          </a:prstGeom>
        </p:spPr>
        <p:txBody>
          <a:bodyPr/>
          <a:lstStyle/>
          <a:p>
            <a:fld id="{2BFFFCA9-4571-419B-8E4D-0FB1D6637A77}" type="slidenum">
              <a:t>‹Nr.›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>
          <a:xfrm>
            <a:off x="10920600" y="6308640"/>
            <a:ext cx="612000" cy="468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>
          <a:xfrm>
            <a:off x="6096960" y="6308640"/>
            <a:ext cx="4633200" cy="459360"/>
          </a:xfrm>
          <a:prstGeom prst="rect">
            <a:avLst/>
          </a:prstGeom>
        </p:spPr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>
          <a:xfrm>
            <a:off x="11629440" y="6308640"/>
            <a:ext cx="355320" cy="468000"/>
          </a:xfrm>
          <a:prstGeom prst="rect">
            <a:avLst/>
          </a:prstGeom>
        </p:spPr>
        <p:txBody>
          <a:bodyPr/>
          <a:lstStyle/>
          <a:p>
            <a:fld id="{6984E554-4196-4164-BE31-919C54C564F8}" type="slidenum">
              <a:t>‹Nr.›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>
          <a:xfrm>
            <a:off x="10920600" y="6308640"/>
            <a:ext cx="612000" cy="468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1"/>
          <p:cNvGrpSpPr/>
          <p:nvPr/>
        </p:nvGrpSpPr>
        <p:grpSpPr>
          <a:xfrm>
            <a:off x="-377640" y="-384840"/>
            <a:ext cx="12423240" cy="7159320"/>
            <a:chOff x="-377640" y="-384840"/>
            <a:chExt cx="12423240" cy="7159320"/>
          </a:xfrm>
        </p:grpSpPr>
        <p:sp>
          <p:nvSpPr>
            <p:cNvPr id="30" name="Line 2"/>
            <p:cNvSpPr/>
            <p:nvPr/>
          </p:nvSpPr>
          <p:spPr>
            <a:xfrm flipH="1">
              <a:off x="321480" y="-384840"/>
              <a:ext cx="1080" cy="262800"/>
            </a:xfrm>
            <a:prstGeom prst="line">
              <a:avLst/>
            </a:prstGeom>
            <a:ln w="6480">
              <a:solidFill>
                <a:srgbClr val="FF0066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" name="Line 3"/>
            <p:cNvSpPr/>
            <p:nvPr/>
          </p:nvSpPr>
          <p:spPr>
            <a:xfrm flipH="1">
              <a:off x="11863440" y="-384840"/>
              <a:ext cx="1080" cy="262800"/>
            </a:xfrm>
            <a:prstGeom prst="line">
              <a:avLst/>
            </a:prstGeom>
            <a:ln w="6480">
              <a:solidFill>
                <a:srgbClr val="FF0066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Line 4"/>
            <p:cNvSpPr/>
            <p:nvPr/>
          </p:nvSpPr>
          <p:spPr>
            <a:xfrm>
              <a:off x="-377640" y="3426840"/>
              <a:ext cx="262440" cy="0"/>
            </a:xfrm>
            <a:prstGeom prst="line">
              <a:avLst/>
            </a:prstGeom>
            <a:ln w="6480">
              <a:solidFill>
                <a:srgbClr val="FF0066"/>
              </a:solidFill>
              <a:round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/>
          </p:style>
        </p:sp>
        <p:sp>
          <p:nvSpPr>
            <p:cNvPr id="4" name="Line 5"/>
            <p:cNvSpPr/>
            <p:nvPr/>
          </p:nvSpPr>
          <p:spPr>
            <a:xfrm>
              <a:off x="-377640" y="762480"/>
              <a:ext cx="262800" cy="1440"/>
            </a:xfrm>
            <a:prstGeom prst="line">
              <a:avLst/>
            </a:prstGeom>
            <a:ln w="6480">
              <a:solidFill>
                <a:srgbClr val="FF0066"/>
              </a:solidFill>
              <a:round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/>
          </p:style>
        </p:sp>
        <p:sp>
          <p:nvSpPr>
            <p:cNvPr id="5" name="Line 6"/>
            <p:cNvSpPr/>
            <p:nvPr/>
          </p:nvSpPr>
          <p:spPr>
            <a:xfrm>
              <a:off x="-377640" y="6304680"/>
              <a:ext cx="262800" cy="0"/>
            </a:xfrm>
            <a:prstGeom prst="line">
              <a:avLst/>
            </a:prstGeom>
            <a:ln w="6480">
              <a:solidFill>
                <a:srgbClr val="FF0066"/>
              </a:solidFill>
              <a:round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/>
          </p:style>
        </p:sp>
        <p:sp>
          <p:nvSpPr>
            <p:cNvPr id="6" name="Line 7"/>
            <p:cNvSpPr/>
            <p:nvPr/>
          </p:nvSpPr>
          <p:spPr>
            <a:xfrm>
              <a:off x="-377640" y="6237000"/>
              <a:ext cx="262800" cy="0"/>
            </a:xfrm>
            <a:prstGeom prst="line">
              <a:avLst/>
            </a:prstGeom>
            <a:ln w="6480">
              <a:solidFill>
                <a:srgbClr val="FF0066"/>
              </a:solidFill>
              <a:round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/>
          </p:style>
        </p:sp>
        <p:sp>
          <p:nvSpPr>
            <p:cNvPr id="7" name="Line 8"/>
            <p:cNvSpPr/>
            <p:nvPr/>
          </p:nvSpPr>
          <p:spPr>
            <a:xfrm>
              <a:off x="-377640" y="6774480"/>
              <a:ext cx="262800" cy="0"/>
            </a:xfrm>
            <a:prstGeom prst="line">
              <a:avLst/>
            </a:prstGeom>
            <a:ln w="6480">
              <a:solidFill>
                <a:srgbClr val="FF0066"/>
              </a:solidFill>
              <a:round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/>
          </p:style>
        </p:sp>
        <p:sp>
          <p:nvSpPr>
            <p:cNvPr id="8" name="Line 9"/>
            <p:cNvSpPr/>
            <p:nvPr/>
          </p:nvSpPr>
          <p:spPr>
            <a:xfrm flipH="1">
              <a:off x="6096600" y="-384840"/>
              <a:ext cx="1080" cy="262800"/>
            </a:xfrm>
            <a:prstGeom prst="line">
              <a:avLst/>
            </a:prstGeom>
            <a:ln w="6480">
              <a:solidFill>
                <a:srgbClr val="FF0066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9" name="Line 10"/>
            <p:cNvSpPr/>
            <p:nvPr/>
          </p:nvSpPr>
          <p:spPr>
            <a:xfrm>
              <a:off x="-377640" y="619200"/>
              <a:ext cx="262800" cy="1440"/>
            </a:xfrm>
            <a:prstGeom prst="line">
              <a:avLst/>
            </a:prstGeom>
            <a:ln w="6480">
              <a:solidFill>
                <a:srgbClr val="FF0066"/>
              </a:solidFill>
              <a:round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/>
          </p:style>
        </p:sp>
        <p:sp>
          <p:nvSpPr>
            <p:cNvPr id="10" name="Line 11"/>
            <p:cNvSpPr/>
            <p:nvPr/>
          </p:nvSpPr>
          <p:spPr>
            <a:xfrm>
              <a:off x="-377640" y="2020320"/>
              <a:ext cx="262440" cy="0"/>
            </a:xfrm>
            <a:prstGeom prst="line">
              <a:avLst/>
            </a:prstGeom>
            <a:ln w="6480">
              <a:solidFill>
                <a:srgbClr val="FF0066"/>
              </a:solidFill>
              <a:round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/>
          </p:style>
        </p:sp>
        <p:sp>
          <p:nvSpPr>
            <p:cNvPr id="11" name="Line 12"/>
            <p:cNvSpPr/>
            <p:nvPr/>
          </p:nvSpPr>
          <p:spPr>
            <a:xfrm>
              <a:off x="-377640" y="4831200"/>
              <a:ext cx="262800" cy="0"/>
            </a:xfrm>
            <a:prstGeom prst="line">
              <a:avLst/>
            </a:prstGeom>
            <a:ln w="6480">
              <a:solidFill>
                <a:srgbClr val="FF0066"/>
              </a:solidFill>
              <a:round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/>
          </p:style>
        </p:sp>
        <p:sp>
          <p:nvSpPr>
            <p:cNvPr id="12" name="Line 13"/>
            <p:cNvSpPr/>
            <p:nvPr/>
          </p:nvSpPr>
          <p:spPr>
            <a:xfrm flipH="1">
              <a:off x="141840" y="-384840"/>
              <a:ext cx="1080" cy="262800"/>
            </a:xfrm>
            <a:prstGeom prst="line">
              <a:avLst/>
            </a:prstGeom>
            <a:ln w="6480">
              <a:solidFill>
                <a:srgbClr val="FF0066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3" name="Line 14"/>
            <p:cNvSpPr/>
            <p:nvPr/>
          </p:nvSpPr>
          <p:spPr>
            <a:xfrm flipH="1">
              <a:off x="12044520" y="-384840"/>
              <a:ext cx="1080" cy="262800"/>
            </a:xfrm>
            <a:prstGeom prst="line">
              <a:avLst/>
            </a:prstGeom>
            <a:ln w="6480">
              <a:solidFill>
                <a:srgbClr val="FF0066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grpSp>
        <p:nvGrpSpPr>
          <p:cNvPr id="14" name="Group 15"/>
          <p:cNvGrpSpPr/>
          <p:nvPr/>
        </p:nvGrpSpPr>
        <p:grpSpPr>
          <a:xfrm>
            <a:off x="144360" y="152280"/>
            <a:ext cx="11902320" cy="612360"/>
            <a:chOff x="144360" y="152280"/>
            <a:chExt cx="11902320" cy="612360"/>
          </a:xfrm>
        </p:grpSpPr>
        <p:sp>
          <p:nvSpPr>
            <p:cNvPr id="15" name="CustomShape 16"/>
            <p:cNvSpPr/>
            <p:nvPr/>
          </p:nvSpPr>
          <p:spPr>
            <a:xfrm>
              <a:off x="144360" y="152280"/>
              <a:ext cx="11900880" cy="4712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144360" y="597600"/>
              <a:ext cx="186120" cy="1670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11859840" y="597600"/>
              <a:ext cx="186840" cy="1670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20" name="Bild 18" descr="g_eth_logo_kurz_neg_Schutzraum.eps"/>
          <p:cNvPicPr/>
          <p:nvPr/>
        </p:nvPicPr>
        <p:blipFill>
          <a:blip r:embed="rId15"/>
          <a:stretch/>
        </p:blipFill>
        <p:spPr>
          <a:xfrm>
            <a:off x="324000" y="306000"/>
            <a:ext cx="970920" cy="158040"/>
          </a:xfrm>
          <a:prstGeom prst="rect">
            <a:avLst/>
          </a:prstGeom>
          <a:ln>
            <a:noFill/>
          </a:ln>
        </p:spPr>
      </p:pic>
      <p:sp>
        <p:nvSpPr>
          <p:cNvPr id="22" name="CustomShape 21"/>
          <p:cNvSpPr/>
          <p:nvPr/>
        </p:nvSpPr>
        <p:spPr>
          <a:xfrm>
            <a:off x="0" y="0"/>
            <a:ext cx="12191760" cy="875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" name="PlaceHolder 2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8" name="PlaceHolder 2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6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tif"/><Relationship Id="rId4" Type="http://schemas.openxmlformats.org/officeDocument/2006/relationships/image" Target="../media/image11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gif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/>
          <p:cNvSpPr txBox="1"/>
          <p:nvPr/>
        </p:nvSpPr>
        <p:spPr>
          <a:xfrm>
            <a:off x="10919021" y="6308640"/>
            <a:ext cx="611640" cy="468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800" spc="-1">
                <a:solidFill>
                  <a:srgbClr val="000000"/>
                </a:solidFill>
                <a:latin typeface="Arial"/>
              </a:rPr>
              <a:t>22.09.2020</a:t>
            </a:r>
            <a:endParaRPr lang="de-DE" sz="800" spc="-1">
              <a:latin typeface="Times New Roman"/>
            </a:endParaRPr>
          </a:p>
        </p:txBody>
      </p:sp>
      <p:sp>
        <p:nvSpPr>
          <p:cNvPr id="70" name="TextShape 2"/>
          <p:cNvSpPr txBox="1"/>
          <p:nvPr/>
        </p:nvSpPr>
        <p:spPr>
          <a:xfrm>
            <a:off x="6096821" y="6308640"/>
            <a:ext cx="4631400" cy="459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800" spc="-1">
                <a:solidFill>
                  <a:srgbClr val="000000"/>
                </a:solidFill>
                <a:latin typeface="Arial"/>
              </a:rPr>
              <a:t>Fabian Walter  </a:t>
            </a:r>
            <a:endParaRPr lang="de-DE" sz="800" spc="-1">
              <a:latin typeface="Times New Roman"/>
            </a:endParaRPr>
          </a:p>
        </p:txBody>
      </p:sp>
      <p:sp>
        <p:nvSpPr>
          <p:cNvPr id="71" name="TextShape 3"/>
          <p:cNvSpPr txBox="1"/>
          <p:nvPr/>
        </p:nvSpPr>
        <p:spPr>
          <a:xfrm>
            <a:off x="11627141" y="6308640"/>
            <a:ext cx="354960" cy="468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A46417F5-CBC1-4BC8-B1AF-E0E08221C777}" type="slidenum">
              <a:rPr lang="de-DE" sz="800" spc="-1">
                <a:solidFill>
                  <a:srgbClr val="000000"/>
                </a:solidFill>
                <a:latin typeface="Arial"/>
              </a:rPr>
              <a:t>1</a:t>
            </a:fld>
            <a:endParaRPr lang="de-DE" sz="800" spc="-1">
              <a:latin typeface="Times New Roman"/>
            </a:endParaRPr>
          </a:p>
        </p:txBody>
      </p:sp>
      <p:sp>
        <p:nvSpPr>
          <p:cNvPr id="72" name="CustomShape 4"/>
          <p:cNvSpPr/>
          <p:nvPr/>
        </p:nvSpPr>
        <p:spPr>
          <a:xfrm>
            <a:off x="2381" y="6481980"/>
            <a:ext cx="2448000" cy="3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" name="CustomShape 5"/>
          <p:cNvSpPr/>
          <p:nvPr/>
        </p:nvSpPr>
        <p:spPr>
          <a:xfrm>
            <a:off x="94901" y="44640"/>
            <a:ext cx="12094200" cy="86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4" name="CustomShape 6"/>
          <p:cNvSpPr/>
          <p:nvPr/>
        </p:nvSpPr>
        <p:spPr>
          <a:xfrm>
            <a:off x="11073821" y="5949360"/>
            <a:ext cx="988920" cy="863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5" name="Picture 1"/>
          <p:cNvPicPr/>
          <p:nvPr/>
        </p:nvPicPr>
        <p:blipFill>
          <a:blip r:embed="rId3"/>
          <a:stretch/>
        </p:blipFill>
        <p:spPr>
          <a:xfrm>
            <a:off x="865301" y="-20520"/>
            <a:ext cx="10461240" cy="6977520"/>
          </a:xfrm>
          <a:prstGeom prst="rect">
            <a:avLst/>
          </a:prstGeom>
          <a:ln>
            <a:noFill/>
          </a:ln>
        </p:spPr>
      </p:pic>
      <p:sp>
        <p:nvSpPr>
          <p:cNvPr id="76" name="CustomShape 7"/>
          <p:cNvSpPr/>
          <p:nvPr/>
        </p:nvSpPr>
        <p:spPr>
          <a:xfrm>
            <a:off x="1415381" y="146520"/>
            <a:ext cx="9360720" cy="15682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3200" spc="-1" dirty="0" err="1">
                <a:solidFill>
                  <a:srgbClr val="FFFFFF"/>
                </a:solidFill>
                <a:latin typeface="Arial"/>
              </a:rPr>
              <a:t>Debris</a:t>
            </a:r>
            <a:r>
              <a:rPr lang="de-DE" sz="3200" spc="-1" dirty="0">
                <a:solidFill>
                  <a:srgbClr val="FFFFFF"/>
                </a:solidFill>
                <a:latin typeface="Arial"/>
              </a:rPr>
              <a:t> Flow Monitoring </a:t>
            </a:r>
            <a:r>
              <a:rPr lang="de-DE" sz="3200" spc="-1" dirty="0" err="1">
                <a:solidFill>
                  <a:srgbClr val="FFFFFF"/>
                </a:solidFill>
                <a:latin typeface="Arial"/>
              </a:rPr>
              <a:t>with</a:t>
            </a:r>
            <a:r>
              <a:rPr lang="de-DE" sz="3200" spc="-1" dirty="0">
                <a:solidFill>
                  <a:srgbClr val="FFFFFF"/>
                </a:solidFill>
                <a:latin typeface="Arial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de-DE" sz="3200" spc="-1" dirty="0">
                <a:solidFill>
                  <a:srgbClr val="FFFFFF"/>
                </a:solidFill>
                <a:latin typeface="Arial"/>
              </a:rPr>
              <a:t>Distributed </a:t>
            </a:r>
            <a:r>
              <a:rPr lang="de-DE" sz="3200" spc="-1" dirty="0" err="1">
                <a:solidFill>
                  <a:srgbClr val="FFFFFF"/>
                </a:solidFill>
                <a:latin typeface="Arial"/>
              </a:rPr>
              <a:t>Acoustic</a:t>
            </a:r>
            <a:r>
              <a:rPr lang="de-DE" sz="3200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de-DE" sz="3200" spc="-1" dirty="0" err="1">
                <a:solidFill>
                  <a:srgbClr val="FFFFFF"/>
                </a:solidFill>
                <a:latin typeface="Arial"/>
              </a:rPr>
              <a:t>Sensing</a:t>
            </a:r>
            <a:r>
              <a:rPr lang="de-DE" sz="3200" spc="-1" dirty="0">
                <a:solidFill>
                  <a:srgbClr val="FFFFFF"/>
                </a:solidFill>
                <a:latin typeface="Arial"/>
              </a:rPr>
              <a:t> (ESR12)</a:t>
            </a:r>
          </a:p>
          <a:p>
            <a:pPr>
              <a:lnSpc>
                <a:spcPct val="100000"/>
              </a:lnSpc>
            </a:pPr>
            <a:endParaRPr lang="de-DE" sz="3200" spc="-1" dirty="0">
              <a:latin typeface="Arial"/>
            </a:endParaRPr>
          </a:p>
        </p:txBody>
      </p:sp>
      <p:sp>
        <p:nvSpPr>
          <p:cNvPr id="78" name="CustomShape 9"/>
          <p:cNvSpPr/>
          <p:nvPr/>
        </p:nvSpPr>
        <p:spPr>
          <a:xfrm>
            <a:off x="916781" y="6525360"/>
            <a:ext cx="129348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spc="-1">
                <a:solidFill>
                  <a:srgbClr val="FFFFFF"/>
                </a:solidFill>
                <a:latin typeface="Arial"/>
              </a:rPr>
              <a:t>Foto: Marc Funk</a:t>
            </a:r>
            <a:endParaRPr lang="de-DE" sz="1200" spc="-1">
              <a:latin typeface="Arial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73ABD62-EF88-D44D-B94D-1D4A87683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433" y="77800"/>
            <a:ext cx="646521" cy="646521"/>
          </a:xfrm>
          <a:prstGeom prst="rect">
            <a:avLst/>
          </a:prstGeom>
        </p:spPr>
      </p:pic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DA7EF00A-6CC5-3E1D-4D58-ECE2EAF14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012513"/>
              </p:ext>
            </p:extLst>
          </p:nvPr>
        </p:nvGraphicFramePr>
        <p:xfrm>
          <a:off x="2605181" y="6292980"/>
          <a:ext cx="8543926" cy="548640"/>
        </p:xfrm>
        <a:graphic>
          <a:graphicData uri="http://schemas.openxmlformats.org/drawingml/2006/table">
            <a:tbl>
              <a:tblPr/>
              <a:tblGrid>
                <a:gridCol w="8543926">
                  <a:extLst>
                    <a:ext uri="{9D8B030D-6E8A-4147-A177-3AD203B41FA5}">
                      <a16:colId xmlns:a16="http://schemas.microsoft.com/office/drawing/2014/main" val="7080908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CH" b="1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Project </a:t>
                      </a:r>
                      <a:r>
                        <a:rPr lang="de-CH" b="1" dirty="0" err="1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supervisor</a:t>
                      </a:r>
                      <a:r>
                        <a:rPr lang="de-CH" b="1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(s) at host </a:t>
                      </a:r>
                      <a:r>
                        <a:rPr lang="de-CH" b="1" dirty="0" err="1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institute</a:t>
                      </a:r>
                      <a:r>
                        <a:rPr lang="de-CH" b="1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: </a:t>
                      </a:r>
                      <a:r>
                        <a:rPr lang="de-CH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Fabian Walter (PI), Stuart Lane (UNIL) </a:t>
                      </a:r>
                    </a:p>
                    <a:p>
                      <a:r>
                        <a:rPr lang="de-CH" b="1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Project </a:t>
                      </a:r>
                      <a:r>
                        <a:rPr lang="de-CH" b="1" dirty="0" err="1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supervisor</a:t>
                      </a:r>
                      <a:r>
                        <a:rPr lang="de-CH" b="1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 at </a:t>
                      </a:r>
                      <a:r>
                        <a:rPr lang="de-CH" b="1" dirty="0" err="1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secondment</a:t>
                      </a:r>
                      <a:r>
                        <a:rPr lang="de-CH" b="1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: </a:t>
                      </a:r>
                      <a:r>
                        <a:rPr lang="de-CH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Lina </a:t>
                      </a:r>
                      <a:r>
                        <a:rPr lang="de-CH" dirty="0" err="1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Polvi-Sjöberg</a:t>
                      </a:r>
                      <a:r>
                        <a:rPr lang="de-CH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 (</a:t>
                      </a:r>
                      <a:r>
                        <a:rPr lang="de-CH" dirty="0" err="1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UmU</a:t>
                      </a:r>
                      <a:r>
                        <a:rPr lang="de-CH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, </a:t>
                      </a:r>
                      <a:r>
                        <a:rPr lang="de-CH" dirty="0" err="1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Sweden</a:t>
                      </a:r>
                      <a:r>
                        <a:rPr lang="de-CH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)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045633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CA258954-CBD4-70CC-612B-94ACA3C89C62}"/>
              </a:ext>
            </a:extLst>
          </p:cNvPr>
          <p:cNvSpPr txBox="1"/>
          <p:nvPr/>
        </p:nvSpPr>
        <p:spPr>
          <a:xfrm>
            <a:off x="1226381" y="1894903"/>
            <a:ext cx="65758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Host: Swiss Federal Institute for Forest, </a:t>
            </a:r>
          </a:p>
          <a:p>
            <a:r>
              <a:rPr lang="en-US" sz="2800" dirty="0">
                <a:solidFill>
                  <a:schemeClr val="bg1"/>
                </a:solidFill>
              </a:rPr>
              <a:t>Snow and Landscape Research WSL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Presented by: Ma</a:t>
            </a:r>
            <a:r>
              <a:rPr lang="de-CH" sz="2400" dirty="0" err="1">
                <a:solidFill>
                  <a:schemeClr val="bg1"/>
                </a:solidFill>
              </a:rPr>
              <a:t>łgorzata</a:t>
            </a:r>
            <a:r>
              <a:rPr lang="de-CH" sz="2400" dirty="0">
                <a:solidFill>
                  <a:schemeClr val="bg1"/>
                </a:solidFill>
              </a:rPr>
              <a:t> </a:t>
            </a:r>
            <a:r>
              <a:rPr lang="de-CH" sz="2400" dirty="0" err="1">
                <a:solidFill>
                  <a:schemeClr val="bg1"/>
                </a:solidFill>
              </a:rPr>
              <a:t>Chmiel</a:t>
            </a:r>
            <a:r>
              <a:rPr lang="de-CH" sz="2400" dirty="0">
                <a:solidFill>
                  <a:schemeClr val="bg1"/>
                </a:solidFill>
              </a:rPr>
              <a:t> (WSL)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6918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4CB4423-7691-A8CC-31F6-8A15A7269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34" y="2398209"/>
            <a:ext cx="4629150" cy="445979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B1CF539-7899-DE3C-4ECC-A62769FF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118" y="2398209"/>
            <a:ext cx="5017266" cy="445979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94BFF80-3403-5C02-AB67-8B6513B8988D}"/>
              </a:ext>
            </a:extLst>
          </p:cNvPr>
          <p:cNvSpPr txBox="1"/>
          <p:nvPr/>
        </p:nvSpPr>
        <p:spPr>
          <a:xfrm>
            <a:off x="3243263" y="200026"/>
            <a:ext cx="6186487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Plans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Interrogate two cables along / near debris flow torrents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 cables or use dark fibers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Software: program intelligent detection algorithms, leverage dense spatial coverage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2586C8E-AC44-E3B4-A8A2-04F340E36BDD}"/>
              </a:ext>
            </a:extLst>
          </p:cNvPr>
          <p:cNvSpPr txBox="1"/>
          <p:nvPr/>
        </p:nvSpPr>
        <p:spPr>
          <a:xfrm>
            <a:off x="2671763" y="200025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Illgraben</a:t>
            </a:r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6D4EA12-117E-45A6-05A4-5D42B1C33EE3}"/>
              </a:ext>
            </a:extLst>
          </p:cNvPr>
          <p:cNvSpPr txBox="1"/>
          <p:nvPr/>
        </p:nvSpPr>
        <p:spPr>
          <a:xfrm>
            <a:off x="8491537" y="2000250"/>
            <a:ext cx="119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 </a:t>
            </a:r>
            <a:r>
              <a:rPr lang="en-US" dirty="0" err="1"/>
              <a:t>Greva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39401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10990440" y="23400"/>
            <a:ext cx="1167120" cy="1208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8" name="Grafik 75"/>
          <p:cNvPicPr/>
          <p:nvPr/>
        </p:nvPicPr>
        <p:blipFill>
          <a:blip r:embed="rId3"/>
          <a:stretch/>
        </p:blipFill>
        <p:spPr>
          <a:xfrm>
            <a:off x="11134440" y="7776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139" name="Grafik 5"/>
          <p:cNvPicPr/>
          <p:nvPr/>
        </p:nvPicPr>
        <p:blipFill>
          <a:blip r:embed="rId4"/>
          <a:stretch/>
        </p:blipFill>
        <p:spPr>
          <a:xfrm>
            <a:off x="6897960" y="2770920"/>
            <a:ext cx="5293440" cy="4086720"/>
          </a:xfrm>
          <a:prstGeom prst="rect">
            <a:avLst/>
          </a:prstGeom>
          <a:ln>
            <a:noFill/>
          </a:ln>
        </p:spPr>
      </p:pic>
      <p:pic>
        <p:nvPicPr>
          <p:cNvPr id="140" name="Grafik 7"/>
          <p:cNvPicPr/>
          <p:nvPr/>
        </p:nvPicPr>
        <p:blipFill>
          <a:blip r:embed="rId5"/>
          <a:stretch/>
        </p:blipFill>
        <p:spPr>
          <a:xfrm>
            <a:off x="28080" y="2391120"/>
            <a:ext cx="6169320" cy="4466520"/>
          </a:xfrm>
          <a:prstGeom prst="rect">
            <a:avLst/>
          </a:prstGeom>
          <a:ln>
            <a:noFill/>
          </a:ln>
        </p:spPr>
      </p:pic>
      <p:sp>
        <p:nvSpPr>
          <p:cNvPr id="141" name="CustomShape 2"/>
          <p:cNvSpPr/>
          <p:nvPr/>
        </p:nvSpPr>
        <p:spPr>
          <a:xfrm>
            <a:off x="434520" y="723600"/>
            <a:ext cx="5012280" cy="94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Murgangfront: Fliessband und </a:t>
            </a:r>
            <a:endParaRPr lang="de-DE" sz="2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Dominante Seismische Quelle</a:t>
            </a:r>
            <a:endParaRPr lang="de-DE" sz="2800" b="0" strike="noStrike" spc="-1">
              <a:latin typeface="Calibri"/>
            </a:endParaRPr>
          </a:p>
        </p:txBody>
      </p:sp>
      <p:grpSp>
        <p:nvGrpSpPr>
          <p:cNvPr id="142" name="Group 3"/>
          <p:cNvGrpSpPr/>
          <p:nvPr/>
        </p:nvGrpSpPr>
        <p:grpSpPr>
          <a:xfrm>
            <a:off x="9035640" y="23400"/>
            <a:ext cx="3156120" cy="2367720"/>
            <a:chOff x="9035640" y="23400"/>
            <a:chExt cx="3156120" cy="2367720"/>
          </a:xfrm>
        </p:grpSpPr>
        <p:pic>
          <p:nvPicPr>
            <p:cNvPr id="143" name="Grafik 11"/>
            <p:cNvPicPr/>
            <p:nvPr/>
          </p:nvPicPr>
          <p:blipFill>
            <a:blip r:embed="rId6"/>
            <a:stretch/>
          </p:blipFill>
          <p:spPr>
            <a:xfrm>
              <a:off x="9035640" y="23400"/>
              <a:ext cx="3156120" cy="2367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4" name="CustomShape 4"/>
            <p:cNvSpPr/>
            <p:nvPr/>
          </p:nvSpPr>
          <p:spPr>
            <a:xfrm>
              <a:off x="11029320" y="2108880"/>
              <a:ext cx="1156320" cy="2426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00" b="0" strike="noStrike" spc="-1">
                  <a:solidFill>
                    <a:srgbClr val="FFFFFF"/>
                  </a:solidFill>
                  <a:latin typeface="Arial"/>
                </a:rPr>
                <a:t>steinchenwelt.net</a:t>
              </a:r>
              <a:endParaRPr lang="de-DE" sz="1000" b="0" strike="noStrike" spc="-1">
                <a:latin typeface="Calibri"/>
              </a:endParaRPr>
            </a:p>
          </p:txBody>
        </p:sp>
      </p:grpSp>
      <p:sp>
        <p:nvSpPr>
          <p:cNvPr id="145" name="CustomShape 5"/>
          <p:cNvSpPr/>
          <p:nvPr/>
        </p:nvSpPr>
        <p:spPr>
          <a:xfrm rot="16200000">
            <a:off x="-2486880" y="3875760"/>
            <a:ext cx="538812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000000"/>
                </a:solidFill>
                <a:latin typeface="Arial"/>
              </a:rPr>
              <a:t>Hübl et al., 2009, </a:t>
            </a:r>
            <a:r>
              <a:rPr lang="de-CH" sz="1000" b="0" i="1" strike="noStrike" spc="-1">
                <a:solidFill>
                  <a:srgbClr val="000000"/>
                </a:solidFill>
                <a:latin typeface="Arial"/>
              </a:rPr>
              <a:t>International Symposium on Water Management and Hydraulic Engineering</a:t>
            </a:r>
            <a:endParaRPr lang="de-DE" sz="10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endParaRPr lang="de-DE" sz="1000" b="0" strike="noStrike" spc="-1">
              <a:latin typeface="Calibri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5BF94EC-8E70-A236-CD12-EB3D86CD2B5E}"/>
              </a:ext>
            </a:extLst>
          </p:cNvPr>
          <p:cNvGrpSpPr/>
          <p:nvPr/>
        </p:nvGrpSpPr>
        <p:grpSpPr>
          <a:xfrm>
            <a:off x="4400550" y="2043118"/>
            <a:ext cx="3393028" cy="1714495"/>
            <a:chOff x="4400550" y="2043118"/>
            <a:chExt cx="3393028" cy="1714495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D6AA8F8A-DEEA-0EF3-693D-AFCE7187DAC2}"/>
                </a:ext>
              </a:extLst>
            </p:cNvPr>
            <p:cNvSpPr txBox="1"/>
            <p:nvPr/>
          </p:nvSpPr>
          <p:spPr>
            <a:xfrm>
              <a:off x="5800725" y="2043118"/>
              <a:ext cx="1992853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Seismically “loud”</a:t>
              </a:r>
            </a:p>
          </p:txBody>
        </p:sp>
        <p:cxnSp>
          <p:nvCxnSpPr>
            <p:cNvPr id="4" name="Gerade Verbindung mit Pfeil 3">
              <a:extLst>
                <a:ext uri="{FF2B5EF4-FFF2-40B4-BE49-F238E27FC236}">
                  <a16:creationId xmlns:a16="http://schemas.microsoft.com/office/drawing/2014/main" id="{C84C429F-245D-F5E2-2012-EAF991A2FA42}"/>
                </a:ext>
              </a:extLst>
            </p:cNvPr>
            <p:cNvCxnSpPr/>
            <p:nvPr/>
          </p:nvCxnSpPr>
          <p:spPr>
            <a:xfrm flipH="1">
              <a:off x="4400550" y="2500313"/>
              <a:ext cx="1400175" cy="125730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8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icture 35"/>
          <p:cNvPicPr/>
          <p:nvPr/>
        </p:nvPicPr>
        <p:blipFill>
          <a:blip r:embed="rId3">
            <a:alphaModFix amt="90000"/>
          </a:blip>
          <a:srcRect l="9117"/>
          <a:stretch/>
        </p:blipFill>
        <p:spPr>
          <a:xfrm>
            <a:off x="22320" y="2876040"/>
            <a:ext cx="6756120" cy="3969360"/>
          </a:xfrm>
          <a:prstGeom prst="rect">
            <a:avLst/>
          </a:prstGeom>
          <a:ln>
            <a:noFill/>
          </a:ln>
        </p:spPr>
      </p:pic>
      <p:sp>
        <p:nvSpPr>
          <p:cNvPr id="261" name="CustomShape 2"/>
          <p:cNvSpPr/>
          <p:nvPr/>
        </p:nvSpPr>
        <p:spPr>
          <a:xfrm rot="10800000">
            <a:off x="873000" y="3114360"/>
            <a:ext cx="251640" cy="251640"/>
          </a:xfrm>
          <a:prstGeom prst="triangle">
            <a:avLst>
              <a:gd name="adj" fmla="val 50000"/>
            </a:avLst>
          </a:prstGeom>
          <a:solidFill>
            <a:srgbClr val="00B0F0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2" name="CustomShape 3"/>
          <p:cNvSpPr/>
          <p:nvPr/>
        </p:nvSpPr>
        <p:spPr>
          <a:xfrm>
            <a:off x="628200" y="2822760"/>
            <a:ext cx="7509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B0F0"/>
                </a:solidFill>
                <a:latin typeface="Arial"/>
              </a:rPr>
              <a:t>ILL14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263" name="CustomShape 4"/>
          <p:cNvSpPr/>
          <p:nvPr/>
        </p:nvSpPr>
        <p:spPr>
          <a:xfrm rot="10800000">
            <a:off x="2152440" y="3182400"/>
            <a:ext cx="251640" cy="251640"/>
          </a:xfrm>
          <a:prstGeom prst="triangle">
            <a:avLst>
              <a:gd name="adj" fmla="val 50000"/>
            </a:avLst>
          </a:prstGeom>
          <a:solidFill>
            <a:srgbClr val="00B0F0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4" name="CustomShape 5"/>
          <p:cNvSpPr/>
          <p:nvPr/>
        </p:nvSpPr>
        <p:spPr>
          <a:xfrm>
            <a:off x="1905840" y="2886120"/>
            <a:ext cx="7509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B0F0"/>
                </a:solidFill>
                <a:latin typeface="Arial"/>
              </a:rPr>
              <a:t>ILL16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265" name="CustomShape 6"/>
          <p:cNvSpPr/>
          <p:nvPr/>
        </p:nvSpPr>
        <p:spPr>
          <a:xfrm rot="10800000">
            <a:off x="2910960" y="3383280"/>
            <a:ext cx="251640" cy="251640"/>
          </a:xfrm>
          <a:prstGeom prst="triangle">
            <a:avLst>
              <a:gd name="adj" fmla="val 50000"/>
            </a:avLst>
          </a:prstGeom>
          <a:solidFill>
            <a:srgbClr val="00B0F0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6" name="CustomShape 7"/>
          <p:cNvSpPr/>
          <p:nvPr/>
        </p:nvSpPr>
        <p:spPr>
          <a:xfrm>
            <a:off x="2718360" y="3082320"/>
            <a:ext cx="7509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B0F0"/>
                </a:solidFill>
                <a:latin typeface="Arial"/>
              </a:rPr>
              <a:t>ILL17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267" name="CustomShape 8"/>
          <p:cNvSpPr/>
          <p:nvPr/>
        </p:nvSpPr>
        <p:spPr>
          <a:xfrm rot="10800000">
            <a:off x="2430360" y="3921840"/>
            <a:ext cx="251640" cy="251640"/>
          </a:xfrm>
          <a:prstGeom prst="triangle">
            <a:avLst>
              <a:gd name="adj" fmla="val 50000"/>
            </a:avLst>
          </a:prstGeom>
          <a:solidFill>
            <a:srgbClr val="00B0F0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8" name="CustomShape 9"/>
          <p:cNvSpPr/>
          <p:nvPr/>
        </p:nvSpPr>
        <p:spPr>
          <a:xfrm>
            <a:off x="1884240" y="3616200"/>
            <a:ext cx="7509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B0F0"/>
                </a:solidFill>
                <a:latin typeface="Arial"/>
              </a:rPr>
              <a:t>ILL18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269" name="CustomShape 10"/>
          <p:cNvSpPr/>
          <p:nvPr/>
        </p:nvSpPr>
        <p:spPr>
          <a:xfrm rot="10800000">
            <a:off x="2359080" y="4975560"/>
            <a:ext cx="251640" cy="251640"/>
          </a:xfrm>
          <a:prstGeom prst="triangle">
            <a:avLst>
              <a:gd name="adj" fmla="val 50000"/>
            </a:avLst>
          </a:prstGeom>
          <a:solidFill>
            <a:srgbClr val="00B0F0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0" name="CustomShape 11"/>
          <p:cNvSpPr/>
          <p:nvPr/>
        </p:nvSpPr>
        <p:spPr>
          <a:xfrm>
            <a:off x="1662840" y="4905000"/>
            <a:ext cx="7509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B0F0"/>
                </a:solidFill>
                <a:latin typeface="Arial"/>
              </a:rPr>
              <a:t>ILL12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271" name="CustomShape 12"/>
          <p:cNvSpPr/>
          <p:nvPr/>
        </p:nvSpPr>
        <p:spPr>
          <a:xfrm rot="10800000">
            <a:off x="3894120" y="5499360"/>
            <a:ext cx="251640" cy="251640"/>
          </a:xfrm>
          <a:prstGeom prst="triangle">
            <a:avLst>
              <a:gd name="adj" fmla="val 50000"/>
            </a:avLst>
          </a:prstGeom>
          <a:solidFill>
            <a:srgbClr val="00B0F0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2" name="CustomShape 13"/>
          <p:cNvSpPr/>
          <p:nvPr/>
        </p:nvSpPr>
        <p:spPr>
          <a:xfrm>
            <a:off x="3687120" y="5168160"/>
            <a:ext cx="7509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B0F0"/>
                </a:solidFill>
                <a:latin typeface="Arial"/>
              </a:rPr>
              <a:t>ILL13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273" name="CustomShape 14"/>
          <p:cNvSpPr/>
          <p:nvPr/>
        </p:nvSpPr>
        <p:spPr>
          <a:xfrm rot="10800000">
            <a:off x="5096160" y="6035040"/>
            <a:ext cx="251640" cy="251640"/>
          </a:xfrm>
          <a:prstGeom prst="triangle">
            <a:avLst>
              <a:gd name="adj" fmla="val 50000"/>
            </a:avLst>
          </a:prstGeom>
          <a:solidFill>
            <a:srgbClr val="00B0F0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4" name="CustomShape 15"/>
          <p:cNvSpPr/>
          <p:nvPr/>
        </p:nvSpPr>
        <p:spPr>
          <a:xfrm>
            <a:off x="4897080" y="5703840"/>
            <a:ext cx="7344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B0F0"/>
                </a:solidFill>
                <a:latin typeface="Arial"/>
              </a:rPr>
              <a:t>ILL11</a:t>
            </a:r>
            <a:endParaRPr lang="de-DE" sz="1800" b="0" strike="noStrike" spc="-1">
              <a:latin typeface="Calibri"/>
            </a:endParaRPr>
          </a:p>
        </p:txBody>
      </p:sp>
      <p:pic>
        <p:nvPicPr>
          <p:cNvPr id="275" name="Picture 39"/>
          <p:cNvPicPr/>
          <p:nvPr/>
        </p:nvPicPr>
        <p:blipFill>
          <a:blip r:embed="rId4"/>
          <a:srcRect l="11629" t="6122" r="7480" b="19542"/>
          <a:stretch/>
        </p:blipFill>
        <p:spPr>
          <a:xfrm>
            <a:off x="7408800" y="1703880"/>
            <a:ext cx="4584240" cy="4212720"/>
          </a:xfrm>
          <a:prstGeom prst="rect">
            <a:avLst/>
          </a:prstGeom>
          <a:ln>
            <a:noFill/>
          </a:ln>
        </p:spPr>
      </p:pic>
      <p:sp>
        <p:nvSpPr>
          <p:cNvPr id="276" name="CustomShape 16"/>
          <p:cNvSpPr/>
          <p:nvPr/>
        </p:nvSpPr>
        <p:spPr>
          <a:xfrm rot="16200000">
            <a:off x="5478480" y="3736440"/>
            <a:ext cx="32522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Normalized ground vel. (m s</a:t>
            </a:r>
            <a:r>
              <a:rPr lang="en-US" sz="1800" b="0" strike="noStrike" spc="-1" baseline="30000">
                <a:solidFill>
                  <a:srgbClr val="000000"/>
                </a:solidFill>
                <a:latin typeface="Arial"/>
              </a:rPr>
              <a:t>-1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)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277" name="CustomShape 17"/>
          <p:cNvSpPr/>
          <p:nvPr/>
        </p:nvSpPr>
        <p:spPr>
          <a:xfrm>
            <a:off x="7735320" y="2096640"/>
            <a:ext cx="313200" cy="156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8" name="CustomShape 18"/>
          <p:cNvSpPr/>
          <p:nvPr/>
        </p:nvSpPr>
        <p:spPr>
          <a:xfrm>
            <a:off x="7743960" y="2719080"/>
            <a:ext cx="313200" cy="156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9" name="CustomShape 19"/>
          <p:cNvSpPr/>
          <p:nvPr/>
        </p:nvSpPr>
        <p:spPr>
          <a:xfrm>
            <a:off x="7607160" y="3398400"/>
            <a:ext cx="313200" cy="156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0" name="CustomShape 20"/>
          <p:cNvSpPr/>
          <p:nvPr/>
        </p:nvSpPr>
        <p:spPr>
          <a:xfrm>
            <a:off x="7756920" y="4038480"/>
            <a:ext cx="313200" cy="156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1" name="CustomShape 21"/>
          <p:cNvSpPr/>
          <p:nvPr/>
        </p:nvSpPr>
        <p:spPr>
          <a:xfrm>
            <a:off x="7960320" y="3434040"/>
            <a:ext cx="235080" cy="129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2" name="CustomShape 22"/>
          <p:cNvSpPr/>
          <p:nvPr/>
        </p:nvSpPr>
        <p:spPr>
          <a:xfrm>
            <a:off x="7677360" y="4732560"/>
            <a:ext cx="313200" cy="156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3" name="CustomShape 23"/>
          <p:cNvSpPr/>
          <p:nvPr/>
        </p:nvSpPr>
        <p:spPr>
          <a:xfrm>
            <a:off x="7740720" y="5393880"/>
            <a:ext cx="313200" cy="156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4" name="CustomShape 24"/>
          <p:cNvSpPr/>
          <p:nvPr/>
        </p:nvSpPr>
        <p:spPr>
          <a:xfrm>
            <a:off x="8702280" y="2062440"/>
            <a:ext cx="2246400" cy="3814200"/>
          </a:xfrm>
          <a:prstGeom prst="rect">
            <a:avLst/>
          </a:prstGeom>
          <a:noFill/>
          <a:ln w="38160" cap="rnd">
            <a:solidFill>
              <a:srgbClr val="61DE2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5" name="CustomShape 25"/>
          <p:cNvSpPr/>
          <p:nvPr/>
        </p:nvSpPr>
        <p:spPr>
          <a:xfrm>
            <a:off x="11044440" y="2055240"/>
            <a:ext cx="807840" cy="3821400"/>
          </a:xfrm>
          <a:prstGeom prst="rect">
            <a:avLst/>
          </a:prstGeom>
          <a:noFill/>
          <a:ln w="38160" cap="rnd">
            <a:solidFill>
              <a:srgbClr val="F9B8D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6" name="CustomShape 26"/>
          <p:cNvSpPr/>
          <p:nvPr/>
        </p:nvSpPr>
        <p:spPr>
          <a:xfrm>
            <a:off x="6679440" y="1138320"/>
            <a:ext cx="2123640" cy="57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1800" b="0" strike="noStrike" spc="-1" dirty="0">
                <a:solidFill>
                  <a:srgbClr val="09427A"/>
                </a:solidFill>
                <a:latin typeface="Arial"/>
              </a:rPr>
              <a:t>early </a:t>
            </a:r>
            <a:r>
              <a:rPr lang="fr-FR" sz="1800" b="0" strike="noStrike" spc="-1" dirty="0">
                <a:solidFill>
                  <a:srgbClr val="1E4F89"/>
                </a:solidFill>
                <a:latin typeface="Arial"/>
              </a:rPr>
              <a:t>debris flow</a:t>
            </a:r>
            <a:r>
              <a:rPr lang="fr-FR" sz="1800" b="0" strike="noStrike" spc="-1" dirty="0">
                <a:solidFill>
                  <a:srgbClr val="6FE4FF"/>
                </a:solidFill>
                <a:latin typeface="Arial"/>
              </a:rPr>
              <a:t> </a:t>
            </a:r>
            <a:endParaRPr lang="de-DE" sz="1800" b="0" strike="noStrike" spc="-1" dirty="0">
              <a:latin typeface="Calibri"/>
            </a:endParaRPr>
          </a:p>
        </p:txBody>
      </p:sp>
      <p:sp>
        <p:nvSpPr>
          <p:cNvPr id="287" name="CustomShape 27"/>
          <p:cNvSpPr/>
          <p:nvPr/>
        </p:nvSpPr>
        <p:spPr>
          <a:xfrm>
            <a:off x="8922600" y="1014120"/>
            <a:ext cx="1885320" cy="82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r-FR" sz="1800" b="0" strike="noStrike" spc="-1" dirty="0">
                <a:solidFill>
                  <a:srgbClr val="61DE29"/>
                </a:solidFill>
                <a:latin typeface="Arial"/>
              </a:rPr>
              <a:t>late debris flow </a:t>
            </a:r>
            <a:endParaRPr lang="de-DE" sz="1800" b="0" strike="noStrike" spc="-1" dirty="0">
              <a:latin typeface="Calibri"/>
            </a:endParaRPr>
          </a:p>
        </p:txBody>
      </p:sp>
      <p:sp>
        <p:nvSpPr>
          <p:cNvPr id="288" name="CustomShape 28"/>
          <p:cNvSpPr/>
          <p:nvPr/>
        </p:nvSpPr>
        <p:spPr>
          <a:xfrm>
            <a:off x="11054880" y="1170360"/>
            <a:ext cx="739440" cy="51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1800" b="0" strike="noStrike" spc="-1">
                <a:solidFill>
                  <a:srgbClr val="F9B8D2"/>
                </a:solidFill>
                <a:latin typeface="Arial"/>
              </a:rPr>
              <a:t>noise</a:t>
            </a:r>
            <a:r>
              <a:rPr lang="fr-FR" sz="1600" b="0" strike="noStrike" spc="-1">
                <a:solidFill>
                  <a:srgbClr val="F9B8D2"/>
                </a:solidFill>
                <a:latin typeface="Arial"/>
              </a:rPr>
              <a:t> </a:t>
            </a:r>
            <a:endParaRPr lang="de-DE" sz="1600" b="0" strike="noStrike" spc="-1">
              <a:latin typeface="Calibri"/>
            </a:endParaRPr>
          </a:p>
        </p:txBody>
      </p:sp>
      <p:sp>
        <p:nvSpPr>
          <p:cNvPr id="289" name="CustomShape 29"/>
          <p:cNvSpPr/>
          <p:nvPr/>
        </p:nvSpPr>
        <p:spPr>
          <a:xfrm>
            <a:off x="8094240" y="2048040"/>
            <a:ext cx="519480" cy="3828240"/>
          </a:xfrm>
          <a:prstGeom prst="rect">
            <a:avLst/>
          </a:prstGeom>
          <a:noFill/>
          <a:ln w="38160" cap="rnd">
            <a:solidFill>
              <a:srgbClr val="09427A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0" name="CustomShape 30"/>
          <p:cNvSpPr/>
          <p:nvPr/>
        </p:nvSpPr>
        <p:spPr>
          <a:xfrm>
            <a:off x="2641320" y="4734000"/>
            <a:ext cx="1173600" cy="1130400"/>
          </a:xfrm>
          <a:custGeom>
            <a:avLst/>
            <a:gdLst/>
            <a:ahLst/>
            <a:cxnLst/>
            <a:rect l="l" t="t" r="r" b="b"/>
            <a:pathLst>
              <a:path w="1173995" h="1130612">
                <a:moveTo>
                  <a:pt x="268604" y="0"/>
                </a:moveTo>
                <a:lnTo>
                  <a:pt x="219055" y="72071"/>
                </a:lnTo>
                <a:cubicBezTo>
                  <a:pt x="207794" y="87837"/>
                  <a:pt x="207044" y="84083"/>
                  <a:pt x="201038" y="94593"/>
                </a:cubicBezTo>
                <a:cubicBezTo>
                  <a:pt x="195032" y="105103"/>
                  <a:pt x="193530" y="123872"/>
                  <a:pt x="183020" y="135133"/>
                </a:cubicBezTo>
                <a:cubicBezTo>
                  <a:pt x="172510" y="146394"/>
                  <a:pt x="151488" y="154652"/>
                  <a:pt x="137975" y="162159"/>
                </a:cubicBezTo>
                <a:cubicBezTo>
                  <a:pt x="124462" y="169666"/>
                  <a:pt x="107946" y="171168"/>
                  <a:pt x="101940" y="180177"/>
                </a:cubicBezTo>
                <a:cubicBezTo>
                  <a:pt x="95934" y="189186"/>
                  <a:pt x="104192" y="198945"/>
                  <a:pt x="101940" y="216212"/>
                </a:cubicBezTo>
                <a:cubicBezTo>
                  <a:pt x="99688" y="233479"/>
                  <a:pt x="100439" y="269515"/>
                  <a:pt x="88427" y="283779"/>
                </a:cubicBezTo>
                <a:cubicBezTo>
                  <a:pt x="76415" y="298043"/>
                  <a:pt x="44133" y="293539"/>
                  <a:pt x="29869" y="301797"/>
                </a:cubicBezTo>
                <a:cubicBezTo>
                  <a:pt x="15605" y="310055"/>
                  <a:pt x="7346" y="325821"/>
                  <a:pt x="2842" y="333328"/>
                </a:cubicBezTo>
                <a:cubicBezTo>
                  <a:pt x="-1662" y="340835"/>
                  <a:pt x="-161" y="337832"/>
                  <a:pt x="2842" y="346841"/>
                </a:cubicBezTo>
                <a:cubicBezTo>
                  <a:pt x="5845" y="355850"/>
                  <a:pt x="20860" y="387381"/>
                  <a:pt x="20860" y="387381"/>
                </a:cubicBezTo>
                <a:cubicBezTo>
                  <a:pt x="26866" y="397891"/>
                  <a:pt x="35875" y="398642"/>
                  <a:pt x="38878" y="409903"/>
                </a:cubicBezTo>
                <a:cubicBezTo>
                  <a:pt x="41881" y="421164"/>
                  <a:pt x="41881" y="436929"/>
                  <a:pt x="38878" y="454947"/>
                </a:cubicBezTo>
                <a:cubicBezTo>
                  <a:pt x="35875" y="472965"/>
                  <a:pt x="20860" y="518009"/>
                  <a:pt x="20860" y="518009"/>
                </a:cubicBezTo>
                <a:cubicBezTo>
                  <a:pt x="17857" y="533024"/>
                  <a:pt x="15605" y="537529"/>
                  <a:pt x="20860" y="545036"/>
                </a:cubicBezTo>
                <a:cubicBezTo>
                  <a:pt x="26115" y="552543"/>
                  <a:pt x="39628" y="556297"/>
                  <a:pt x="52391" y="563054"/>
                </a:cubicBezTo>
                <a:cubicBezTo>
                  <a:pt x="65154" y="569811"/>
                  <a:pt x="75665" y="578819"/>
                  <a:pt x="97436" y="585576"/>
                </a:cubicBezTo>
                <a:cubicBezTo>
                  <a:pt x="119207" y="592333"/>
                  <a:pt x="158997" y="595336"/>
                  <a:pt x="183020" y="603594"/>
                </a:cubicBezTo>
                <a:cubicBezTo>
                  <a:pt x="207043" y="611852"/>
                  <a:pt x="217553" y="625366"/>
                  <a:pt x="241577" y="635125"/>
                </a:cubicBezTo>
                <a:cubicBezTo>
                  <a:pt x="265601" y="644884"/>
                  <a:pt x="327162" y="662151"/>
                  <a:pt x="327162" y="662151"/>
                </a:cubicBezTo>
                <a:cubicBezTo>
                  <a:pt x="353438" y="670409"/>
                  <a:pt x="379714" y="676415"/>
                  <a:pt x="399233" y="684673"/>
                </a:cubicBezTo>
                <a:cubicBezTo>
                  <a:pt x="418752" y="692931"/>
                  <a:pt x="439022" y="699688"/>
                  <a:pt x="444277" y="711700"/>
                </a:cubicBezTo>
                <a:cubicBezTo>
                  <a:pt x="449532" y="723712"/>
                  <a:pt x="439773" y="742480"/>
                  <a:pt x="430764" y="756744"/>
                </a:cubicBezTo>
                <a:cubicBezTo>
                  <a:pt x="421755" y="771008"/>
                  <a:pt x="390224" y="797284"/>
                  <a:pt x="390224" y="797284"/>
                </a:cubicBezTo>
                <a:cubicBezTo>
                  <a:pt x="383467" y="807044"/>
                  <a:pt x="381966" y="806293"/>
                  <a:pt x="390224" y="815302"/>
                </a:cubicBezTo>
                <a:cubicBezTo>
                  <a:pt x="398482" y="824311"/>
                  <a:pt x="420254" y="838576"/>
                  <a:pt x="439773" y="851338"/>
                </a:cubicBezTo>
                <a:cubicBezTo>
                  <a:pt x="459292" y="864100"/>
                  <a:pt x="466049" y="869355"/>
                  <a:pt x="507339" y="891877"/>
                </a:cubicBezTo>
                <a:cubicBezTo>
                  <a:pt x="548630" y="914399"/>
                  <a:pt x="644724" y="969204"/>
                  <a:pt x="687516" y="986471"/>
                </a:cubicBezTo>
                <a:cubicBezTo>
                  <a:pt x="730308" y="1003738"/>
                  <a:pt x="736315" y="987972"/>
                  <a:pt x="764092" y="995479"/>
                </a:cubicBezTo>
                <a:cubicBezTo>
                  <a:pt x="791869" y="1002986"/>
                  <a:pt x="827154" y="1024758"/>
                  <a:pt x="854180" y="1031515"/>
                </a:cubicBezTo>
                <a:cubicBezTo>
                  <a:pt x="881206" y="1038272"/>
                  <a:pt x="926251" y="1036019"/>
                  <a:pt x="926251" y="1036019"/>
                </a:cubicBezTo>
                <a:cubicBezTo>
                  <a:pt x="948773" y="1037520"/>
                  <a:pt x="964539" y="1033767"/>
                  <a:pt x="989313" y="1040524"/>
                </a:cubicBezTo>
                <a:cubicBezTo>
                  <a:pt x="1014088" y="1047281"/>
                  <a:pt x="1050124" y="1065298"/>
                  <a:pt x="1074898" y="1076559"/>
                </a:cubicBezTo>
                <a:cubicBezTo>
                  <a:pt x="1099672" y="1087820"/>
                  <a:pt x="1121444" y="1099081"/>
                  <a:pt x="1137960" y="1108090"/>
                </a:cubicBezTo>
                <a:cubicBezTo>
                  <a:pt x="1154476" y="1117099"/>
                  <a:pt x="1164235" y="1123855"/>
                  <a:pt x="1173995" y="1130612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1" name="CustomShape 31"/>
          <p:cNvSpPr/>
          <p:nvPr/>
        </p:nvSpPr>
        <p:spPr>
          <a:xfrm>
            <a:off x="2855520" y="4019400"/>
            <a:ext cx="220320" cy="635400"/>
          </a:xfrm>
          <a:custGeom>
            <a:avLst/>
            <a:gdLst/>
            <a:ahLst/>
            <a:cxnLst/>
            <a:rect l="l" t="t" r="r" b="b"/>
            <a:pathLst>
              <a:path w="220767" h="635679">
                <a:moveTo>
                  <a:pt x="0" y="0"/>
                </a:moveTo>
                <a:cubicBezTo>
                  <a:pt x="21189" y="18744"/>
                  <a:pt x="42379" y="37489"/>
                  <a:pt x="58678" y="53788"/>
                </a:cubicBezTo>
                <a:cubicBezTo>
                  <a:pt x="74977" y="70087"/>
                  <a:pt x="89647" y="79868"/>
                  <a:pt x="97797" y="97797"/>
                </a:cubicBezTo>
                <a:cubicBezTo>
                  <a:pt x="105947" y="115726"/>
                  <a:pt x="105132" y="140176"/>
                  <a:pt x="107577" y="161365"/>
                </a:cubicBezTo>
                <a:cubicBezTo>
                  <a:pt x="110022" y="182554"/>
                  <a:pt x="112467" y="224933"/>
                  <a:pt x="112467" y="224933"/>
                </a:cubicBezTo>
                <a:cubicBezTo>
                  <a:pt x="118172" y="240417"/>
                  <a:pt x="125507" y="243677"/>
                  <a:pt x="141806" y="254272"/>
                </a:cubicBezTo>
                <a:cubicBezTo>
                  <a:pt x="158105" y="264867"/>
                  <a:pt x="197224" y="273832"/>
                  <a:pt x="210263" y="288501"/>
                </a:cubicBezTo>
                <a:cubicBezTo>
                  <a:pt x="223303" y="303171"/>
                  <a:pt x="220858" y="317840"/>
                  <a:pt x="220043" y="342289"/>
                </a:cubicBezTo>
                <a:cubicBezTo>
                  <a:pt x="219228" y="366738"/>
                  <a:pt x="211894" y="409117"/>
                  <a:pt x="205374" y="435196"/>
                </a:cubicBezTo>
                <a:cubicBezTo>
                  <a:pt x="198854" y="461275"/>
                  <a:pt x="189074" y="476760"/>
                  <a:pt x="180924" y="498764"/>
                </a:cubicBezTo>
                <a:cubicBezTo>
                  <a:pt x="172774" y="520768"/>
                  <a:pt x="156475" y="567222"/>
                  <a:pt x="156475" y="567222"/>
                </a:cubicBezTo>
                <a:cubicBezTo>
                  <a:pt x="149955" y="582706"/>
                  <a:pt x="149956" y="580262"/>
                  <a:pt x="141806" y="591671"/>
                </a:cubicBezTo>
                <a:cubicBezTo>
                  <a:pt x="133656" y="603080"/>
                  <a:pt x="105132" y="617750"/>
                  <a:pt x="107577" y="635679"/>
                </a:cubicBezTo>
              </a:path>
            </a:pathLst>
          </a:custGeom>
          <a:noFill/>
          <a:ln w="76320" cap="rnd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2" name="CustomShape 32"/>
          <p:cNvSpPr/>
          <p:nvPr/>
        </p:nvSpPr>
        <p:spPr>
          <a:xfrm>
            <a:off x="2645640" y="4718160"/>
            <a:ext cx="3576240" cy="1909440"/>
          </a:xfrm>
          <a:custGeom>
            <a:avLst/>
            <a:gdLst/>
            <a:ahLst/>
            <a:cxnLst/>
            <a:rect l="l" t="t" r="r" b="b"/>
            <a:pathLst>
              <a:path w="3576463" h="1909959">
                <a:moveTo>
                  <a:pt x="259734" y="0"/>
                </a:moveTo>
                <a:cubicBezTo>
                  <a:pt x="237640" y="35620"/>
                  <a:pt x="215547" y="71240"/>
                  <a:pt x="194806" y="102802"/>
                </a:cubicBezTo>
                <a:cubicBezTo>
                  <a:pt x="174065" y="134364"/>
                  <a:pt x="154226" y="168631"/>
                  <a:pt x="135289" y="189372"/>
                </a:cubicBezTo>
                <a:cubicBezTo>
                  <a:pt x="116352" y="210113"/>
                  <a:pt x="97414" y="203801"/>
                  <a:pt x="81182" y="227247"/>
                </a:cubicBezTo>
                <a:cubicBezTo>
                  <a:pt x="64950" y="250693"/>
                  <a:pt x="51424" y="307505"/>
                  <a:pt x="37897" y="330049"/>
                </a:cubicBezTo>
                <a:cubicBezTo>
                  <a:pt x="24370" y="352593"/>
                  <a:pt x="924" y="345379"/>
                  <a:pt x="22" y="362513"/>
                </a:cubicBezTo>
                <a:cubicBezTo>
                  <a:pt x="-880" y="379647"/>
                  <a:pt x="26173" y="409406"/>
                  <a:pt x="32486" y="432852"/>
                </a:cubicBezTo>
                <a:cubicBezTo>
                  <a:pt x="38798" y="456298"/>
                  <a:pt x="38799" y="481548"/>
                  <a:pt x="37897" y="503190"/>
                </a:cubicBezTo>
                <a:cubicBezTo>
                  <a:pt x="36995" y="524832"/>
                  <a:pt x="13549" y="541966"/>
                  <a:pt x="27076" y="562707"/>
                </a:cubicBezTo>
                <a:cubicBezTo>
                  <a:pt x="40603" y="583448"/>
                  <a:pt x="55031" y="602385"/>
                  <a:pt x="119057" y="627635"/>
                </a:cubicBezTo>
                <a:cubicBezTo>
                  <a:pt x="183083" y="652885"/>
                  <a:pt x="354420" y="695268"/>
                  <a:pt x="411232" y="714205"/>
                </a:cubicBezTo>
                <a:cubicBezTo>
                  <a:pt x="468044" y="733142"/>
                  <a:pt x="459928" y="721420"/>
                  <a:pt x="459928" y="741259"/>
                </a:cubicBezTo>
                <a:cubicBezTo>
                  <a:pt x="459928" y="761098"/>
                  <a:pt x="377866" y="793562"/>
                  <a:pt x="411232" y="833240"/>
                </a:cubicBezTo>
                <a:cubicBezTo>
                  <a:pt x="444598" y="872918"/>
                  <a:pt x="559123" y="936042"/>
                  <a:pt x="660122" y="979327"/>
                </a:cubicBezTo>
                <a:cubicBezTo>
                  <a:pt x="761121" y="1022612"/>
                  <a:pt x="927949" y="1066800"/>
                  <a:pt x="1017225" y="1092951"/>
                </a:cubicBezTo>
                <a:cubicBezTo>
                  <a:pt x="1106501" y="1119102"/>
                  <a:pt x="1141670" y="1112790"/>
                  <a:pt x="1195776" y="1136236"/>
                </a:cubicBezTo>
                <a:cubicBezTo>
                  <a:pt x="1249883" y="1159682"/>
                  <a:pt x="1289561" y="1216494"/>
                  <a:pt x="1341864" y="1233628"/>
                </a:cubicBezTo>
                <a:cubicBezTo>
                  <a:pt x="1394167" y="1250762"/>
                  <a:pt x="1445568" y="1226414"/>
                  <a:pt x="1509594" y="1239039"/>
                </a:cubicBezTo>
                <a:cubicBezTo>
                  <a:pt x="1573620" y="1251664"/>
                  <a:pt x="1650271" y="1279618"/>
                  <a:pt x="1726020" y="1309377"/>
                </a:cubicBezTo>
                <a:cubicBezTo>
                  <a:pt x="1801769" y="1339136"/>
                  <a:pt x="1890144" y="1394144"/>
                  <a:pt x="1964089" y="1417590"/>
                </a:cubicBezTo>
                <a:cubicBezTo>
                  <a:pt x="2038034" y="1441036"/>
                  <a:pt x="2116488" y="1438331"/>
                  <a:pt x="2169693" y="1450054"/>
                </a:cubicBezTo>
                <a:cubicBezTo>
                  <a:pt x="2222898" y="1461777"/>
                  <a:pt x="2230112" y="1463581"/>
                  <a:pt x="2283317" y="1487929"/>
                </a:cubicBezTo>
                <a:cubicBezTo>
                  <a:pt x="2336522" y="1512277"/>
                  <a:pt x="2420387" y="1568187"/>
                  <a:pt x="2488922" y="1596142"/>
                </a:cubicBezTo>
                <a:cubicBezTo>
                  <a:pt x="2557457" y="1624097"/>
                  <a:pt x="2694526" y="1655659"/>
                  <a:pt x="2694526" y="1655659"/>
                </a:cubicBezTo>
                <a:lnTo>
                  <a:pt x="2981291" y="1742229"/>
                </a:lnTo>
                <a:cubicBezTo>
                  <a:pt x="3067861" y="1767479"/>
                  <a:pt x="3153530" y="1793630"/>
                  <a:pt x="3213949" y="1807157"/>
                </a:cubicBezTo>
                <a:cubicBezTo>
                  <a:pt x="3274368" y="1820684"/>
                  <a:pt x="3294207" y="1811666"/>
                  <a:pt x="3343805" y="1823389"/>
                </a:cubicBezTo>
                <a:cubicBezTo>
                  <a:pt x="3393403" y="1835112"/>
                  <a:pt x="3472759" y="1863067"/>
                  <a:pt x="3511535" y="1877495"/>
                </a:cubicBezTo>
                <a:cubicBezTo>
                  <a:pt x="3550311" y="1891923"/>
                  <a:pt x="3563387" y="1900941"/>
                  <a:pt x="3576463" y="1909959"/>
                </a:cubicBezTo>
              </a:path>
            </a:pathLst>
          </a:custGeom>
          <a:noFill/>
          <a:ln w="76320" cap="rnd">
            <a:solidFill>
              <a:srgbClr val="92D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3" name="CustomShape 33"/>
          <p:cNvSpPr/>
          <p:nvPr/>
        </p:nvSpPr>
        <p:spPr>
          <a:xfrm rot="903000">
            <a:off x="2799360" y="4653000"/>
            <a:ext cx="240480" cy="70560"/>
          </a:xfrm>
          <a:prstGeom prst="rect">
            <a:avLst/>
          </a:prstGeom>
          <a:solidFill>
            <a:srgbClr val="FFC000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4" name="CustomShape 34"/>
          <p:cNvSpPr/>
          <p:nvPr/>
        </p:nvSpPr>
        <p:spPr>
          <a:xfrm>
            <a:off x="2328120" y="4287960"/>
            <a:ext cx="7941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C000"/>
                </a:solidFill>
                <a:latin typeface="Arial"/>
              </a:rPr>
              <a:t>CD1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297" name="Line 37"/>
          <p:cNvSpPr/>
          <p:nvPr/>
        </p:nvSpPr>
        <p:spPr>
          <a:xfrm>
            <a:off x="8650800" y="2058480"/>
            <a:ext cx="0" cy="523080"/>
          </a:xfrm>
          <a:prstGeom prst="line">
            <a:avLst/>
          </a:prstGeom>
          <a:ln w="38160" cap="sq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8" name="Line 38"/>
          <p:cNvSpPr/>
          <p:nvPr/>
        </p:nvSpPr>
        <p:spPr>
          <a:xfrm>
            <a:off x="8650800" y="2708280"/>
            <a:ext cx="0" cy="523080"/>
          </a:xfrm>
          <a:prstGeom prst="line">
            <a:avLst/>
          </a:prstGeom>
          <a:ln w="38160" cap="sq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9" name="Line 39"/>
          <p:cNvSpPr/>
          <p:nvPr/>
        </p:nvSpPr>
        <p:spPr>
          <a:xfrm>
            <a:off x="8650800" y="3367080"/>
            <a:ext cx="0" cy="522720"/>
          </a:xfrm>
          <a:prstGeom prst="line">
            <a:avLst/>
          </a:prstGeom>
          <a:ln w="38160" cap="sq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0" name="Line 40"/>
          <p:cNvSpPr/>
          <p:nvPr/>
        </p:nvSpPr>
        <p:spPr>
          <a:xfrm>
            <a:off x="8650800" y="4033800"/>
            <a:ext cx="0" cy="523080"/>
          </a:xfrm>
          <a:prstGeom prst="line">
            <a:avLst/>
          </a:prstGeom>
          <a:ln w="38160" cap="sq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1" name="Line 41"/>
          <p:cNvSpPr/>
          <p:nvPr/>
        </p:nvSpPr>
        <p:spPr>
          <a:xfrm>
            <a:off x="8650800" y="4700520"/>
            <a:ext cx="0" cy="523080"/>
          </a:xfrm>
          <a:prstGeom prst="line">
            <a:avLst/>
          </a:prstGeom>
          <a:ln w="38160" cap="sq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2" name="Line 42"/>
          <p:cNvSpPr/>
          <p:nvPr/>
        </p:nvSpPr>
        <p:spPr>
          <a:xfrm>
            <a:off x="8650800" y="5345280"/>
            <a:ext cx="0" cy="523080"/>
          </a:xfrm>
          <a:prstGeom prst="line">
            <a:avLst/>
          </a:prstGeom>
          <a:ln w="38160" cap="sq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3" name="CustomShape 43"/>
          <p:cNvSpPr/>
          <p:nvPr/>
        </p:nvSpPr>
        <p:spPr>
          <a:xfrm>
            <a:off x="7455960" y="5983920"/>
            <a:ext cx="26550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Time    		1h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304" name="CustomShape 44"/>
          <p:cNvSpPr/>
          <p:nvPr/>
        </p:nvSpPr>
        <p:spPr>
          <a:xfrm>
            <a:off x="8478720" y="5991840"/>
            <a:ext cx="20876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 cap="sq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5" name="CustomShape 45"/>
          <p:cNvSpPr/>
          <p:nvPr/>
        </p:nvSpPr>
        <p:spPr>
          <a:xfrm>
            <a:off x="8326800" y="1703880"/>
            <a:ext cx="6368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C000"/>
                </a:solidFill>
                <a:latin typeface="Arial"/>
              </a:rPr>
              <a:t>CD1</a:t>
            </a:r>
            <a:endParaRPr lang="de-DE" sz="1800" b="0" strike="noStrike" spc="-1">
              <a:latin typeface="Calibri"/>
            </a:endParaRPr>
          </a:p>
        </p:txBody>
      </p:sp>
      <p:grpSp>
        <p:nvGrpSpPr>
          <p:cNvPr id="306" name="Group 46"/>
          <p:cNvGrpSpPr/>
          <p:nvPr/>
        </p:nvGrpSpPr>
        <p:grpSpPr>
          <a:xfrm>
            <a:off x="9020160" y="1617120"/>
            <a:ext cx="766080" cy="4234680"/>
            <a:chOff x="9020160" y="1617120"/>
            <a:chExt cx="766080" cy="4234680"/>
          </a:xfrm>
        </p:grpSpPr>
        <p:sp>
          <p:nvSpPr>
            <p:cNvPr id="307" name="CustomShape 47"/>
            <p:cNvSpPr/>
            <p:nvPr/>
          </p:nvSpPr>
          <p:spPr>
            <a:xfrm>
              <a:off x="9367200" y="2088000"/>
              <a:ext cx="45360" cy="37638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600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8" name="CustomShape 48"/>
            <p:cNvSpPr/>
            <p:nvPr/>
          </p:nvSpPr>
          <p:spPr>
            <a:xfrm>
              <a:off x="9020160" y="1617120"/>
              <a:ext cx="766080" cy="3484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800" b="1" strike="noStrike" spc="-1">
                  <a:solidFill>
                    <a:srgbClr val="808080"/>
                  </a:solidFill>
                  <a:latin typeface="Arial"/>
                </a:rPr>
                <a:t>100 s</a:t>
              </a:r>
              <a:endParaRPr lang="de-DE" sz="1800" b="0" strike="noStrike" spc="-1">
                <a:latin typeface="Calibri"/>
              </a:endParaRPr>
            </a:p>
          </p:txBody>
        </p:sp>
      </p:grpSp>
      <p:sp>
        <p:nvSpPr>
          <p:cNvPr id="319" name="CustomShape 58"/>
          <p:cNvSpPr/>
          <p:nvPr/>
        </p:nvSpPr>
        <p:spPr>
          <a:xfrm rot="10800000">
            <a:off x="1449720" y="2776680"/>
            <a:ext cx="251640" cy="251640"/>
          </a:xfrm>
          <a:prstGeom prst="triangle">
            <a:avLst>
              <a:gd name="adj" fmla="val 50000"/>
            </a:avLst>
          </a:prstGeom>
          <a:solidFill>
            <a:srgbClr val="00B0F0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0" name="CustomShape 59"/>
          <p:cNvSpPr/>
          <p:nvPr/>
        </p:nvSpPr>
        <p:spPr>
          <a:xfrm>
            <a:off x="1205280" y="2485080"/>
            <a:ext cx="7509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B0F0"/>
                </a:solidFill>
                <a:latin typeface="Arial"/>
              </a:rPr>
              <a:t>ILL15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2" name="CustomShape 33">
            <a:extLst>
              <a:ext uri="{FF2B5EF4-FFF2-40B4-BE49-F238E27FC236}">
                <a16:creationId xmlns:a16="http://schemas.microsoft.com/office/drawing/2014/main" id="{279C1A91-61DF-E307-9318-9A8D5D43EAD9}"/>
              </a:ext>
            </a:extLst>
          </p:cNvPr>
          <p:cNvSpPr/>
          <p:nvPr/>
        </p:nvSpPr>
        <p:spPr>
          <a:xfrm>
            <a:off x="7386694" y="2054492"/>
            <a:ext cx="6274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B0F0"/>
                </a:solidFill>
                <a:latin typeface="Arial"/>
              </a:rPr>
              <a:t>ILL12</a:t>
            </a:r>
            <a:endParaRPr lang="de-DE" sz="1400" b="0" strike="noStrike" spc="-1" dirty="0">
              <a:latin typeface="Calibri"/>
            </a:endParaRPr>
          </a:p>
        </p:txBody>
      </p:sp>
      <p:sp>
        <p:nvSpPr>
          <p:cNvPr id="3" name="CustomShape 34">
            <a:extLst>
              <a:ext uri="{FF2B5EF4-FFF2-40B4-BE49-F238E27FC236}">
                <a16:creationId xmlns:a16="http://schemas.microsoft.com/office/drawing/2014/main" id="{1E9BCF6E-9185-E59B-9C3B-C2130F7423D8}"/>
              </a:ext>
            </a:extLst>
          </p:cNvPr>
          <p:cNvSpPr/>
          <p:nvPr/>
        </p:nvSpPr>
        <p:spPr>
          <a:xfrm>
            <a:off x="7386694" y="2706452"/>
            <a:ext cx="6274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0" strike="noStrike" spc="-1">
                <a:solidFill>
                  <a:srgbClr val="00B0F0"/>
                </a:solidFill>
                <a:latin typeface="Arial"/>
              </a:rPr>
              <a:t>ILL13</a:t>
            </a:r>
            <a:endParaRPr lang="de-DE" sz="1400" b="0" strike="noStrike" spc="-1">
              <a:latin typeface="Calibri"/>
            </a:endParaRPr>
          </a:p>
        </p:txBody>
      </p:sp>
      <p:sp>
        <p:nvSpPr>
          <p:cNvPr id="4" name="CustomShape 35">
            <a:extLst>
              <a:ext uri="{FF2B5EF4-FFF2-40B4-BE49-F238E27FC236}">
                <a16:creationId xmlns:a16="http://schemas.microsoft.com/office/drawing/2014/main" id="{FB6403EF-826A-C633-9A26-D3A0DA8ADFF2}"/>
              </a:ext>
            </a:extLst>
          </p:cNvPr>
          <p:cNvSpPr/>
          <p:nvPr/>
        </p:nvSpPr>
        <p:spPr>
          <a:xfrm>
            <a:off x="7386694" y="3358772"/>
            <a:ext cx="6274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0" strike="noStrike" spc="-1">
                <a:solidFill>
                  <a:srgbClr val="00B0F0"/>
                </a:solidFill>
                <a:latin typeface="Arial"/>
              </a:rPr>
              <a:t>ILL14</a:t>
            </a:r>
            <a:endParaRPr lang="de-DE" sz="1400" b="0" strike="noStrike" spc="-1">
              <a:latin typeface="Calibri"/>
            </a:endParaRPr>
          </a:p>
        </p:txBody>
      </p:sp>
      <p:sp>
        <p:nvSpPr>
          <p:cNvPr id="5" name="CustomShape 36">
            <a:extLst>
              <a:ext uri="{FF2B5EF4-FFF2-40B4-BE49-F238E27FC236}">
                <a16:creationId xmlns:a16="http://schemas.microsoft.com/office/drawing/2014/main" id="{66E4CDE9-45D2-BE82-7CFE-D5A020201C81}"/>
              </a:ext>
            </a:extLst>
          </p:cNvPr>
          <p:cNvSpPr/>
          <p:nvPr/>
        </p:nvSpPr>
        <p:spPr>
          <a:xfrm>
            <a:off x="7386694" y="4010732"/>
            <a:ext cx="6274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0" strike="noStrike" spc="-1">
                <a:solidFill>
                  <a:srgbClr val="00B0F0"/>
                </a:solidFill>
                <a:latin typeface="Arial"/>
              </a:rPr>
              <a:t>ILL16</a:t>
            </a:r>
            <a:endParaRPr lang="de-DE" sz="1400" b="0" strike="noStrike" spc="-1">
              <a:latin typeface="Calibri"/>
            </a:endParaRPr>
          </a:p>
        </p:txBody>
      </p:sp>
      <p:sp>
        <p:nvSpPr>
          <p:cNvPr id="6" name="CustomShape 37">
            <a:extLst>
              <a:ext uri="{FF2B5EF4-FFF2-40B4-BE49-F238E27FC236}">
                <a16:creationId xmlns:a16="http://schemas.microsoft.com/office/drawing/2014/main" id="{C510F5B1-78B2-847C-94C3-C908E5C0C688}"/>
              </a:ext>
            </a:extLst>
          </p:cNvPr>
          <p:cNvSpPr/>
          <p:nvPr/>
        </p:nvSpPr>
        <p:spPr>
          <a:xfrm>
            <a:off x="7386694" y="4662692"/>
            <a:ext cx="6274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0" strike="noStrike" spc="-1">
                <a:solidFill>
                  <a:srgbClr val="00B0F0"/>
                </a:solidFill>
                <a:latin typeface="Arial"/>
              </a:rPr>
              <a:t>ILL17</a:t>
            </a:r>
            <a:endParaRPr lang="de-DE" sz="1400" b="0" strike="noStrike" spc="-1">
              <a:latin typeface="Calibri"/>
            </a:endParaRPr>
          </a:p>
        </p:txBody>
      </p:sp>
      <p:sp>
        <p:nvSpPr>
          <p:cNvPr id="7" name="CustomShape 38">
            <a:extLst>
              <a:ext uri="{FF2B5EF4-FFF2-40B4-BE49-F238E27FC236}">
                <a16:creationId xmlns:a16="http://schemas.microsoft.com/office/drawing/2014/main" id="{5C582192-B14F-C0F2-CB7C-3BED4D4EDCD7}"/>
              </a:ext>
            </a:extLst>
          </p:cNvPr>
          <p:cNvSpPr/>
          <p:nvPr/>
        </p:nvSpPr>
        <p:spPr>
          <a:xfrm>
            <a:off x="7386694" y="5314652"/>
            <a:ext cx="6274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0" strike="noStrike" spc="-1">
                <a:solidFill>
                  <a:srgbClr val="00B0F0"/>
                </a:solidFill>
                <a:latin typeface="Arial"/>
              </a:rPr>
              <a:t>ILL18</a:t>
            </a:r>
            <a:endParaRPr lang="de-DE" sz="1400" b="0" strike="noStrike" spc="-1">
              <a:latin typeface="Calibri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679AAAA-682C-B2F5-9158-81B008F4A5D1}"/>
              </a:ext>
            </a:extLst>
          </p:cNvPr>
          <p:cNvSpPr txBox="1"/>
          <p:nvPr/>
        </p:nvSpPr>
        <p:spPr>
          <a:xfrm>
            <a:off x="198960" y="142455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B8C3181-6E67-E2C5-82D7-8823FDDD96E7}"/>
              </a:ext>
            </a:extLst>
          </p:cNvPr>
          <p:cNvSpPr txBox="1"/>
          <p:nvPr/>
        </p:nvSpPr>
        <p:spPr>
          <a:xfrm>
            <a:off x="6449218" y="142455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B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DF775D1D-0FDD-2C73-D821-D13584F57AE0}"/>
              </a:ext>
            </a:extLst>
          </p:cNvPr>
          <p:cNvGrpSpPr/>
          <p:nvPr/>
        </p:nvGrpSpPr>
        <p:grpSpPr>
          <a:xfrm rot="6664565">
            <a:off x="5767990" y="4454298"/>
            <a:ext cx="426457" cy="492443"/>
            <a:chOff x="5155631" y="767898"/>
            <a:chExt cx="426457" cy="492443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F4327CD2-4886-AC19-93CD-966B483DDF59}"/>
                </a:ext>
              </a:extLst>
            </p:cNvPr>
            <p:cNvGrpSpPr/>
            <p:nvPr/>
          </p:nvGrpSpPr>
          <p:grpSpPr>
            <a:xfrm>
              <a:off x="5155631" y="774612"/>
              <a:ext cx="280473" cy="348840"/>
              <a:chOff x="4705815" y="683941"/>
              <a:chExt cx="280473" cy="542694"/>
            </a:xfrm>
          </p:grpSpPr>
          <p:sp>
            <p:nvSpPr>
              <p:cNvPr id="10" name="Dreieck 9">
                <a:extLst>
                  <a:ext uri="{FF2B5EF4-FFF2-40B4-BE49-F238E27FC236}">
                    <a16:creationId xmlns:a16="http://schemas.microsoft.com/office/drawing/2014/main" id="{E746A458-3773-FB32-309B-35473977A53B}"/>
                  </a:ext>
                </a:extLst>
              </p:cNvPr>
              <p:cNvSpPr/>
              <p:nvPr/>
            </p:nvSpPr>
            <p:spPr>
              <a:xfrm>
                <a:off x="4705815" y="810322"/>
                <a:ext cx="191265" cy="203798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1A0B88FA-460B-274F-CD27-54BD61F65F36}"/>
                  </a:ext>
                </a:extLst>
              </p:cNvPr>
              <p:cNvSpPr/>
              <p:nvPr/>
            </p:nvSpPr>
            <p:spPr>
              <a:xfrm>
                <a:off x="4795023" y="683941"/>
                <a:ext cx="191265" cy="454379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3" name="Gerade Verbindung 12">
                <a:extLst>
                  <a:ext uri="{FF2B5EF4-FFF2-40B4-BE49-F238E27FC236}">
                    <a16:creationId xmlns:a16="http://schemas.microsoft.com/office/drawing/2014/main" id="{7AA7AA9C-EFCD-F005-C859-7E7C687A32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72721" y="851659"/>
                <a:ext cx="0" cy="37497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C5A6E4D0-F43D-DA54-BB7F-A244FDCA57E1}"/>
                </a:ext>
              </a:extLst>
            </p:cNvPr>
            <p:cNvSpPr txBox="1"/>
            <p:nvPr/>
          </p:nvSpPr>
          <p:spPr>
            <a:xfrm>
              <a:off x="5156972" y="767898"/>
              <a:ext cx="42511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600" dirty="0"/>
                <a:t>N</a:t>
              </a:r>
            </a:p>
          </p:txBody>
        </p:sp>
      </p:grp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C319BDCD-963C-579D-A513-ADF6509C24D9}"/>
              </a:ext>
            </a:extLst>
          </p:cNvPr>
          <p:cNvCxnSpPr/>
          <p:nvPr/>
        </p:nvCxnSpPr>
        <p:spPr>
          <a:xfrm>
            <a:off x="2910959" y="5751001"/>
            <a:ext cx="2997029" cy="962033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CE64A8C9-F9F7-5D6E-53AD-FF6112D629AB}"/>
              </a:ext>
            </a:extLst>
          </p:cNvPr>
          <p:cNvSpPr txBox="1"/>
          <p:nvPr/>
        </p:nvSpPr>
        <p:spPr>
          <a:xfrm rot="1145252">
            <a:off x="3735200" y="6129734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~</a:t>
            </a:r>
            <a:r>
              <a:rPr lang="de-DE" dirty="0">
                <a:solidFill>
                  <a:schemeClr val="bg1"/>
                </a:solidFill>
              </a:rPr>
              <a:t>2 km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80">
        <p:fade/>
      </p:transition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Picture 39"/>
          <p:cNvPicPr/>
          <p:nvPr/>
        </p:nvPicPr>
        <p:blipFill>
          <a:blip r:embed="rId3"/>
          <a:srcRect l="2780" r="23886"/>
          <a:stretch/>
        </p:blipFill>
        <p:spPr>
          <a:xfrm>
            <a:off x="2520" y="2536920"/>
            <a:ext cx="6093360" cy="4154400"/>
          </a:xfrm>
          <a:prstGeom prst="rect">
            <a:avLst/>
          </a:prstGeom>
          <a:ln>
            <a:noFill/>
          </a:ln>
        </p:spPr>
      </p:pic>
      <p:sp>
        <p:nvSpPr>
          <p:cNvPr id="397" name="TextShape 1"/>
          <p:cNvSpPr txBox="1"/>
          <p:nvPr/>
        </p:nvSpPr>
        <p:spPr>
          <a:xfrm>
            <a:off x="0" y="221625"/>
            <a:ext cx="11537640" cy="971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44000" tIns="54000" rIns="144000" bIns="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strike="noStrike" spc="-1" dirty="0">
                <a:solidFill>
                  <a:srgbClr val="000000"/>
                </a:solidFill>
                <a:latin typeface="Arial"/>
              </a:rPr>
              <a:t>Chmiel et al.,2021, </a:t>
            </a:r>
            <a:r>
              <a:rPr lang="fr-FR" sz="2800" i="1" strike="noStrike" spc="-1" dirty="0">
                <a:solidFill>
                  <a:srgbClr val="000000"/>
                </a:solidFill>
                <a:latin typeface="Arial"/>
              </a:rPr>
              <a:t>GRL</a:t>
            </a:r>
            <a:r>
              <a:rPr lang="fr-FR" sz="2800" strike="noStrike" spc="-1" dirty="0">
                <a:solidFill>
                  <a:srgbClr val="000000"/>
                </a:solidFill>
                <a:latin typeface="Arial"/>
              </a:rPr>
              <a:t>: </a:t>
            </a:r>
          </a:p>
          <a:p>
            <a:pPr>
              <a:lnSpc>
                <a:spcPct val="100000"/>
              </a:lnSpc>
            </a:pPr>
            <a:r>
              <a:rPr lang="fr-FR" sz="2800" strike="noStrike" spc="-1" dirty="0">
                <a:solidFill>
                  <a:srgbClr val="000000"/>
                </a:solidFill>
                <a:latin typeface="Arial"/>
              </a:rPr>
              <a:t>2020 </a:t>
            </a:r>
            <a:r>
              <a:rPr lang="fr-FR" sz="2800" strike="noStrike" spc="-1" dirty="0" err="1">
                <a:solidFill>
                  <a:srgbClr val="000000"/>
                </a:solidFill>
                <a:latin typeface="Arial"/>
              </a:rPr>
              <a:t>near</a:t>
            </a:r>
            <a:r>
              <a:rPr lang="fr-FR" sz="2800" strike="noStrike" spc="-1" dirty="0">
                <a:solidFill>
                  <a:srgbClr val="000000"/>
                </a:solidFill>
                <a:latin typeface="Arial"/>
              </a:rPr>
              <a:t> real-time </a:t>
            </a:r>
            <a:r>
              <a:rPr lang="fr-FR" sz="2800" strike="noStrike" spc="-1" dirty="0" err="1">
                <a:solidFill>
                  <a:srgbClr val="000000"/>
                </a:solidFill>
                <a:latin typeface="Arial"/>
              </a:rPr>
              <a:t>detections</a:t>
            </a:r>
            <a:endParaRPr lang="fr-FR" sz="280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8" name="Picture 42"/>
          <p:cNvPicPr/>
          <p:nvPr/>
        </p:nvPicPr>
        <p:blipFill>
          <a:blip r:embed="rId3"/>
          <a:srcRect l="76173" t="8441" r="18657" b="8110"/>
          <a:stretch/>
        </p:blipFill>
        <p:spPr>
          <a:xfrm rot="5400000" flipH="1">
            <a:off x="2786760" y="856080"/>
            <a:ext cx="472320" cy="3813480"/>
          </a:xfrm>
          <a:prstGeom prst="rect">
            <a:avLst/>
          </a:prstGeom>
          <a:ln>
            <a:noFill/>
          </a:ln>
        </p:spPr>
      </p:pic>
      <p:sp>
        <p:nvSpPr>
          <p:cNvPr id="399" name="CustomShape 2"/>
          <p:cNvSpPr/>
          <p:nvPr/>
        </p:nvSpPr>
        <p:spPr>
          <a:xfrm>
            <a:off x="1004400" y="1980360"/>
            <a:ext cx="1571400" cy="57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r-FR" sz="1600" b="0" strike="noStrike" spc="-1" dirty="0">
                <a:solidFill>
                  <a:srgbClr val="09427A"/>
                </a:solidFill>
                <a:latin typeface="Arial"/>
              </a:rPr>
              <a:t>early</a:t>
            </a:r>
            <a:endParaRPr lang="de-DE" sz="1600" b="0" strike="noStrike" spc="-1" dirty="0">
              <a:latin typeface="Calibri"/>
            </a:endParaRPr>
          </a:p>
          <a:p>
            <a:pPr algn="ctr">
              <a:lnSpc>
                <a:spcPct val="90000"/>
              </a:lnSpc>
            </a:pPr>
            <a:r>
              <a:rPr lang="fr-FR" sz="1600" b="0" strike="noStrike" spc="-1" dirty="0">
                <a:solidFill>
                  <a:srgbClr val="1E4F89"/>
                </a:solidFill>
                <a:latin typeface="Arial"/>
              </a:rPr>
              <a:t>debris flow</a:t>
            </a:r>
            <a:r>
              <a:rPr lang="fr-FR" sz="1600" b="0" strike="noStrike" spc="-1" dirty="0">
                <a:solidFill>
                  <a:srgbClr val="6FE4FF"/>
                </a:solidFill>
                <a:latin typeface="Arial"/>
              </a:rPr>
              <a:t> </a:t>
            </a:r>
            <a:endParaRPr lang="de-DE" sz="1600" b="0" strike="noStrike" spc="-1" dirty="0">
              <a:latin typeface="Calibri"/>
            </a:endParaRPr>
          </a:p>
        </p:txBody>
      </p:sp>
      <p:sp>
        <p:nvSpPr>
          <p:cNvPr id="400" name="CustomShape 3"/>
          <p:cNvSpPr/>
          <p:nvPr/>
        </p:nvSpPr>
        <p:spPr>
          <a:xfrm>
            <a:off x="2379600" y="1856160"/>
            <a:ext cx="1424160" cy="82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r-FR" sz="1600" b="0" strike="noStrike" spc="-1" dirty="0">
                <a:solidFill>
                  <a:srgbClr val="61DE29"/>
                </a:solidFill>
                <a:latin typeface="Arial"/>
              </a:rPr>
              <a:t>late</a:t>
            </a:r>
            <a:endParaRPr lang="de-DE" sz="1600" b="0" strike="noStrike" spc="-1" dirty="0">
              <a:latin typeface="Calibri"/>
            </a:endParaRPr>
          </a:p>
          <a:p>
            <a:pPr algn="ctr">
              <a:lnSpc>
                <a:spcPct val="90000"/>
              </a:lnSpc>
            </a:pPr>
            <a:r>
              <a:rPr lang="fr-FR" sz="1600" b="0" strike="noStrike" spc="-1" dirty="0">
                <a:solidFill>
                  <a:srgbClr val="61DE29"/>
                </a:solidFill>
                <a:latin typeface="Arial"/>
              </a:rPr>
              <a:t>debris flow </a:t>
            </a:r>
            <a:endParaRPr lang="de-DE" sz="1600" b="0" strike="noStrike" spc="-1" dirty="0">
              <a:latin typeface="Calibri"/>
            </a:endParaRPr>
          </a:p>
        </p:txBody>
      </p:sp>
      <p:sp>
        <p:nvSpPr>
          <p:cNvPr id="401" name="CustomShape 4"/>
          <p:cNvSpPr/>
          <p:nvPr/>
        </p:nvSpPr>
        <p:spPr>
          <a:xfrm>
            <a:off x="3826080" y="2012040"/>
            <a:ext cx="739440" cy="51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1600" b="0" strike="noStrike" spc="-1">
                <a:solidFill>
                  <a:srgbClr val="F9B8D2"/>
                </a:solidFill>
                <a:latin typeface="Arial"/>
              </a:rPr>
              <a:t>noise</a:t>
            </a:r>
            <a:r>
              <a:rPr lang="fr-FR" sz="1600" b="1" strike="noStrike" spc="-1">
                <a:solidFill>
                  <a:srgbClr val="F9B8D2"/>
                </a:solidFill>
                <a:latin typeface="Arial"/>
              </a:rPr>
              <a:t> </a:t>
            </a:r>
            <a:endParaRPr lang="de-DE" sz="1600" b="0" strike="noStrike" spc="-1">
              <a:latin typeface="Calibri"/>
            </a:endParaRPr>
          </a:p>
        </p:txBody>
      </p:sp>
      <p:sp>
        <p:nvSpPr>
          <p:cNvPr id="402" name="CustomShape 5"/>
          <p:cNvSpPr/>
          <p:nvPr/>
        </p:nvSpPr>
        <p:spPr>
          <a:xfrm>
            <a:off x="1636920" y="3916440"/>
            <a:ext cx="630000" cy="188640"/>
          </a:xfrm>
          <a:prstGeom prst="rect">
            <a:avLst/>
          </a:prstGeom>
          <a:noFill/>
          <a:ln cap="rnd">
            <a:solidFill>
              <a:schemeClr val="bg1">
                <a:lumMod val="6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3" name="CustomShape 6"/>
          <p:cNvSpPr/>
          <p:nvPr/>
        </p:nvSpPr>
        <p:spPr>
          <a:xfrm>
            <a:off x="2295720" y="4011120"/>
            <a:ext cx="384588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 cap="sq">
            <a:solidFill>
              <a:schemeClr val="bg1">
                <a:lumMod val="65000"/>
              </a:schemeClr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04" name="Picture 2"/>
          <p:cNvPicPr/>
          <p:nvPr/>
        </p:nvPicPr>
        <p:blipFill>
          <a:blip r:embed="rId4"/>
          <a:srcRect l="986" t="4402" r="1306"/>
          <a:stretch/>
        </p:blipFill>
        <p:spPr>
          <a:xfrm>
            <a:off x="9056520" y="-2880"/>
            <a:ext cx="3112200" cy="2560680"/>
          </a:xfrm>
          <a:prstGeom prst="rect">
            <a:avLst/>
          </a:prstGeom>
          <a:ln>
            <a:noFill/>
          </a:ln>
        </p:spPr>
      </p:pic>
      <p:pic>
        <p:nvPicPr>
          <p:cNvPr id="405" name="Picture 4"/>
          <p:cNvPicPr/>
          <p:nvPr/>
        </p:nvPicPr>
        <p:blipFill>
          <a:blip r:embed="rId5"/>
          <a:srcRect l="41967" b="47470"/>
          <a:stretch/>
        </p:blipFill>
        <p:spPr>
          <a:xfrm>
            <a:off x="6359040" y="2760120"/>
            <a:ext cx="5438880" cy="3930480"/>
          </a:xfrm>
          <a:prstGeom prst="rect">
            <a:avLst/>
          </a:prstGeom>
          <a:ln>
            <a:noFill/>
          </a:ln>
        </p:spPr>
      </p:pic>
      <p:sp>
        <p:nvSpPr>
          <p:cNvPr id="406" name="CustomShape 7"/>
          <p:cNvSpPr/>
          <p:nvPr/>
        </p:nvSpPr>
        <p:spPr>
          <a:xfrm>
            <a:off x="326160" y="1412640"/>
            <a:ext cx="87300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buClr>
                <a:srgbClr val="1269B0"/>
              </a:buClr>
              <a:buFont typeface="Wingdings" charset="2"/>
              <a:buChar char=""/>
            </a:pPr>
            <a:r>
              <a:rPr lang="fr-FR" sz="2000" b="1" strike="noStrike" spc="-1" dirty="0">
                <a:solidFill>
                  <a:srgbClr val="000000"/>
                </a:solidFill>
                <a:latin typeface="Arial"/>
              </a:rPr>
              <a:t>13</a:t>
            </a:r>
            <a:r>
              <a:rPr lang="fr-FR" sz="2000" b="0" strike="noStrike" spc="-1" dirty="0">
                <a:solidFill>
                  <a:srgbClr val="000000"/>
                </a:solidFill>
                <a:latin typeface="Arial"/>
              </a:rPr>
              <a:t> debris flow and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Arial"/>
              </a:rPr>
              <a:t>sediment</a:t>
            </a:r>
            <a:r>
              <a:rPr lang="fr-FR" sz="20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Arial"/>
              </a:rPr>
              <a:t>transporting</a:t>
            </a:r>
            <a:r>
              <a:rPr lang="fr-FR" sz="2000" b="0" strike="noStrike" spc="-1" dirty="0">
                <a:solidFill>
                  <a:srgbClr val="000000"/>
                </a:solidFill>
                <a:latin typeface="Arial"/>
              </a:rPr>
              <a:t> flood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Arial"/>
              </a:rPr>
              <a:t>alarms</a:t>
            </a:r>
            <a:r>
              <a:rPr lang="fr-FR" sz="2000" b="0" strike="noStrike" spc="-1" dirty="0">
                <a:solidFill>
                  <a:srgbClr val="000000"/>
                </a:solidFill>
                <a:latin typeface="Arial"/>
              </a:rPr>
              <a:t>, no false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Arial"/>
              </a:rPr>
              <a:t>alarms</a:t>
            </a:r>
            <a:endParaRPr lang="de-DE" sz="2000" b="0" strike="noStrike" spc="-1" dirty="0">
              <a:latin typeface="Calibri"/>
            </a:endParaRPr>
          </a:p>
        </p:txBody>
      </p:sp>
      <p:sp>
        <p:nvSpPr>
          <p:cNvPr id="407" name="CustomShape 8"/>
          <p:cNvSpPr/>
          <p:nvPr/>
        </p:nvSpPr>
        <p:spPr>
          <a:xfrm>
            <a:off x="6638040" y="2757960"/>
            <a:ext cx="456840" cy="27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8" name="CustomShape 9"/>
          <p:cNvSpPr/>
          <p:nvPr/>
        </p:nvSpPr>
        <p:spPr>
          <a:xfrm>
            <a:off x="6756480" y="6415560"/>
            <a:ext cx="456840" cy="27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9" name="Line 10"/>
          <p:cNvSpPr/>
          <p:nvPr/>
        </p:nvSpPr>
        <p:spPr>
          <a:xfrm>
            <a:off x="9223920" y="3765240"/>
            <a:ext cx="0" cy="426960"/>
          </a:xfrm>
          <a:prstGeom prst="line">
            <a:avLst/>
          </a:prstGeom>
          <a:ln w="28440" cap="sq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410" name="Group 11"/>
          <p:cNvGrpSpPr/>
          <p:nvPr/>
        </p:nvGrpSpPr>
        <p:grpSpPr>
          <a:xfrm>
            <a:off x="9220680" y="2757960"/>
            <a:ext cx="1218600" cy="3445560"/>
            <a:chOff x="9220680" y="2757960"/>
            <a:chExt cx="1218600" cy="3445560"/>
          </a:xfrm>
        </p:grpSpPr>
        <p:sp>
          <p:nvSpPr>
            <p:cNvPr id="411" name="Line 12"/>
            <p:cNvSpPr/>
            <p:nvPr/>
          </p:nvSpPr>
          <p:spPr>
            <a:xfrm>
              <a:off x="9220680" y="5776560"/>
              <a:ext cx="0" cy="426960"/>
            </a:xfrm>
            <a:prstGeom prst="line">
              <a:avLst/>
            </a:prstGeom>
            <a:ln w="28440" cap="sq">
              <a:solidFill>
                <a:srgbClr val="FFC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12" name="Line 13"/>
            <p:cNvSpPr/>
            <p:nvPr/>
          </p:nvSpPr>
          <p:spPr>
            <a:xfrm>
              <a:off x="9224640" y="5271840"/>
              <a:ext cx="0" cy="426960"/>
            </a:xfrm>
            <a:prstGeom prst="line">
              <a:avLst/>
            </a:prstGeom>
            <a:ln w="28440" cap="sq">
              <a:solidFill>
                <a:srgbClr val="FFC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13" name="Line 14"/>
            <p:cNvSpPr/>
            <p:nvPr/>
          </p:nvSpPr>
          <p:spPr>
            <a:xfrm>
              <a:off x="9220680" y="4772520"/>
              <a:ext cx="0" cy="427320"/>
            </a:xfrm>
            <a:prstGeom prst="line">
              <a:avLst/>
            </a:prstGeom>
            <a:ln w="28440" cap="sq">
              <a:solidFill>
                <a:srgbClr val="FFC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14" name="Line 15"/>
            <p:cNvSpPr/>
            <p:nvPr/>
          </p:nvSpPr>
          <p:spPr>
            <a:xfrm>
              <a:off x="9224640" y="4263480"/>
              <a:ext cx="0" cy="426960"/>
            </a:xfrm>
            <a:prstGeom prst="line">
              <a:avLst/>
            </a:prstGeom>
            <a:ln w="28440" cap="sq">
              <a:solidFill>
                <a:srgbClr val="FFC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15" name="Line 16"/>
            <p:cNvSpPr/>
            <p:nvPr/>
          </p:nvSpPr>
          <p:spPr>
            <a:xfrm>
              <a:off x="9222840" y="3260520"/>
              <a:ext cx="0" cy="426960"/>
            </a:xfrm>
            <a:prstGeom prst="line">
              <a:avLst/>
            </a:prstGeom>
            <a:ln w="28440" cap="sq">
              <a:solidFill>
                <a:srgbClr val="FFC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16" name="Line 17"/>
            <p:cNvSpPr/>
            <p:nvPr/>
          </p:nvSpPr>
          <p:spPr>
            <a:xfrm>
              <a:off x="10435320" y="5776560"/>
              <a:ext cx="0" cy="426960"/>
            </a:xfrm>
            <a:prstGeom prst="line">
              <a:avLst/>
            </a:prstGeom>
            <a:ln w="28440" cap="sq">
              <a:solidFill>
                <a:srgbClr val="FFC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17" name="Line 18"/>
            <p:cNvSpPr/>
            <p:nvPr/>
          </p:nvSpPr>
          <p:spPr>
            <a:xfrm>
              <a:off x="10439280" y="5271840"/>
              <a:ext cx="0" cy="426960"/>
            </a:xfrm>
            <a:prstGeom prst="line">
              <a:avLst/>
            </a:prstGeom>
            <a:ln w="28440" cap="sq">
              <a:solidFill>
                <a:srgbClr val="FFC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18" name="Line 19"/>
            <p:cNvSpPr/>
            <p:nvPr/>
          </p:nvSpPr>
          <p:spPr>
            <a:xfrm>
              <a:off x="10435320" y="4768200"/>
              <a:ext cx="0" cy="426960"/>
            </a:xfrm>
            <a:prstGeom prst="line">
              <a:avLst/>
            </a:prstGeom>
            <a:ln w="28440" cap="sq">
              <a:solidFill>
                <a:srgbClr val="FFC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19" name="Line 20"/>
            <p:cNvSpPr/>
            <p:nvPr/>
          </p:nvSpPr>
          <p:spPr>
            <a:xfrm>
              <a:off x="10439280" y="4263480"/>
              <a:ext cx="0" cy="426960"/>
            </a:xfrm>
            <a:prstGeom prst="line">
              <a:avLst/>
            </a:prstGeom>
            <a:ln w="28440" cap="sq">
              <a:solidFill>
                <a:srgbClr val="FFC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0" name="Line 21"/>
            <p:cNvSpPr/>
            <p:nvPr/>
          </p:nvSpPr>
          <p:spPr>
            <a:xfrm>
              <a:off x="10438560" y="3765240"/>
              <a:ext cx="0" cy="426960"/>
            </a:xfrm>
            <a:prstGeom prst="line">
              <a:avLst/>
            </a:prstGeom>
            <a:ln w="28440" cap="sq">
              <a:solidFill>
                <a:srgbClr val="FFC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1" name="Line 22"/>
            <p:cNvSpPr/>
            <p:nvPr/>
          </p:nvSpPr>
          <p:spPr>
            <a:xfrm>
              <a:off x="10437480" y="3260520"/>
              <a:ext cx="0" cy="426960"/>
            </a:xfrm>
            <a:prstGeom prst="line">
              <a:avLst/>
            </a:prstGeom>
            <a:ln w="28440" cap="sq">
              <a:solidFill>
                <a:srgbClr val="FFC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2" name="Line 23"/>
            <p:cNvSpPr/>
            <p:nvPr/>
          </p:nvSpPr>
          <p:spPr>
            <a:xfrm>
              <a:off x="9222840" y="2763360"/>
              <a:ext cx="0" cy="426960"/>
            </a:xfrm>
            <a:prstGeom prst="line">
              <a:avLst/>
            </a:prstGeom>
            <a:ln w="28440" cap="sq">
              <a:solidFill>
                <a:srgbClr val="FFC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3" name="Line 24"/>
            <p:cNvSpPr/>
            <p:nvPr/>
          </p:nvSpPr>
          <p:spPr>
            <a:xfrm>
              <a:off x="10438920" y="2757960"/>
              <a:ext cx="0" cy="426960"/>
            </a:xfrm>
            <a:prstGeom prst="line">
              <a:avLst/>
            </a:prstGeom>
            <a:ln w="28440" cap="sq">
              <a:solidFill>
                <a:srgbClr val="FFC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424" name="CustomShape 25"/>
          <p:cNvSpPr/>
          <p:nvPr/>
        </p:nvSpPr>
        <p:spPr>
          <a:xfrm>
            <a:off x="9066960" y="-11520"/>
            <a:ext cx="311760" cy="27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80">
        <p:fade/>
      </p:transition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B4A9B05-890B-6C44-BE05-1D83ECE5DD76}"/>
              </a:ext>
            </a:extLst>
          </p:cNvPr>
          <p:cNvGrpSpPr/>
          <p:nvPr/>
        </p:nvGrpSpPr>
        <p:grpSpPr>
          <a:xfrm>
            <a:off x="250432" y="304571"/>
            <a:ext cx="4953000" cy="4841011"/>
            <a:chOff x="4186238" y="204787"/>
            <a:chExt cx="4953000" cy="4841011"/>
          </a:xfrm>
        </p:grpSpPr>
        <p:pic>
          <p:nvPicPr>
            <p:cNvPr id="5" name="Picture 5" descr="Illgraben_IGB01-JD194-Z_3rdPk">
              <a:extLst>
                <a:ext uri="{FF2B5EF4-FFF2-40B4-BE49-F238E27FC236}">
                  <a16:creationId xmlns:a16="http://schemas.microsoft.com/office/drawing/2014/main" id="{32AA3B63-8D45-EF45-A5AC-521A8688E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6238" y="204787"/>
              <a:ext cx="4953000" cy="3919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2" descr="Illgrabem_GE_03">
              <a:extLst>
                <a:ext uri="{FF2B5EF4-FFF2-40B4-BE49-F238E27FC236}">
                  <a16:creationId xmlns:a16="http://schemas.microsoft.com/office/drawing/2014/main" id="{C7A99E64-12A6-084E-836C-AB9BE57999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6238" y="2164485"/>
              <a:ext cx="4953000" cy="2881313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8DEEC6C-9D29-F546-B778-136BCC925CA8}"/>
              </a:ext>
            </a:extLst>
          </p:cNvPr>
          <p:cNvGrpSpPr/>
          <p:nvPr/>
        </p:nvGrpSpPr>
        <p:grpSpPr>
          <a:xfrm>
            <a:off x="5334666" y="543646"/>
            <a:ext cx="6809725" cy="4547339"/>
            <a:chOff x="-266776" y="471522"/>
            <a:chExt cx="6809725" cy="454733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C1143AA8-2016-584B-BFF0-86E39DCBA467}"/>
                </a:ext>
              </a:extLst>
            </p:cNvPr>
            <p:cNvGrpSpPr/>
            <p:nvPr/>
          </p:nvGrpSpPr>
          <p:grpSpPr>
            <a:xfrm>
              <a:off x="-266776" y="3077248"/>
              <a:ext cx="6809725" cy="1941613"/>
              <a:chOff x="-117794" y="4222430"/>
              <a:chExt cx="9243606" cy="2635570"/>
            </a:xfrm>
          </p:grpSpPr>
          <p:pic>
            <p:nvPicPr>
              <p:cNvPr id="10" name="Picture 5" descr="Illgraben_07.png">
                <a:extLst>
                  <a:ext uri="{FF2B5EF4-FFF2-40B4-BE49-F238E27FC236}">
                    <a16:creationId xmlns:a16="http://schemas.microsoft.com/office/drawing/2014/main" id="{AA08B74E-DE80-7849-A76A-B50D1934B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6626" y="4222430"/>
                <a:ext cx="3249594" cy="2554608"/>
              </a:xfrm>
              <a:prstGeom prst="rect">
                <a:avLst/>
              </a:prstGeom>
            </p:spPr>
          </p:pic>
          <p:pic>
            <p:nvPicPr>
              <p:cNvPr id="11" name="Picture 6" descr="Illgraben_02.png">
                <a:extLst>
                  <a:ext uri="{FF2B5EF4-FFF2-40B4-BE49-F238E27FC236}">
                    <a16:creationId xmlns:a16="http://schemas.microsoft.com/office/drawing/2014/main" id="{F6415313-057D-C149-95AD-54BA169999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7794" y="4301108"/>
                <a:ext cx="3249594" cy="2554608"/>
              </a:xfrm>
              <a:prstGeom prst="rect">
                <a:avLst/>
              </a:prstGeom>
            </p:spPr>
          </p:pic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9C32D434-6538-5547-867E-164A78877D66}"/>
                  </a:ext>
                </a:extLst>
              </p:cNvPr>
              <p:cNvSpPr txBox="1"/>
              <p:nvPr/>
            </p:nvSpPr>
            <p:spPr>
              <a:xfrm rot="19171728">
                <a:off x="1722623" y="6210077"/>
                <a:ext cx="10831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99" dirty="0"/>
                  <a:t>17:31:42</a:t>
                </a:r>
              </a:p>
            </p:txBody>
          </p:sp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12D2DB82-B548-1C45-A608-526A108E550C}"/>
                  </a:ext>
                </a:extLst>
              </p:cNvPr>
              <p:cNvSpPr txBox="1"/>
              <p:nvPr/>
            </p:nvSpPr>
            <p:spPr>
              <a:xfrm rot="19143302">
                <a:off x="4736210" y="5955479"/>
                <a:ext cx="1540358" cy="501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99" dirty="0"/>
                  <a:t>17:40:02</a:t>
                </a:r>
              </a:p>
            </p:txBody>
          </p:sp>
          <p:pic>
            <p:nvPicPr>
              <p:cNvPr id="14" name="Picture 9" descr="Illgraben_18.png">
                <a:extLst>
                  <a:ext uri="{FF2B5EF4-FFF2-40B4-BE49-F238E27FC236}">
                    <a16:creationId xmlns:a16="http://schemas.microsoft.com/office/drawing/2014/main" id="{F3F685B4-7B8A-2347-BD7A-FB00D037B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46352" y="4437140"/>
                <a:ext cx="3079460" cy="2420860"/>
              </a:xfrm>
              <a:prstGeom prst="rect">
                <a:avLst/>
              </a:prstGeom>
            </p:spPr>
          </p:pic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52FF9BA6-1859-6747-9A9D-4CE5FB49F772}"/>
                  </a:ext>
                </a:extLst>
              </p:cNvPr>
              <p:cNvSpPr txBox="1"/>
              <p:nvPr/>
            </p:nvSpPr>
            <p:spPr>
              <a:xfrm rot="18953480">
                <a:off x="7747729" y="6274482"/>
                <a:ext cx="10831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99" dirty="0"/>
                  <a:t>17:58:22</a:t>
                </a:r>
              </a:p>
            </p:txBody>
          </p:sp>
        </p:grp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8941C0F4-B7CC-5341-BF04-927207D7A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2" y="471522"/>
              <a:ext cx="6224588" cy="1789876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0B1EC58D-3B60-E84C-85D8-2FB5F6B10F06}"/>
                </a:ext>
              </a:extLst>
            </p:cNvPr>
            <p:cNvSpPr txBox="1"/>
            <p:nvPr/>
          </p:nvSpPr>
          <p:spPr>
            <a:xfrm>
              <a:off x="1214434" y="600070"/>
              <a:ext cx="5164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m/s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EB8517A4-AE6B-024F-A6DD-9E2AF42E7B04}"/>
                </a:ext>
              </a:extLst>
            </p:cNvPr>
            <p:cNvSpPr txBox="1"/>
            <p:nvPr/>
          </p:nvSpPr>
          <p:spPr>
            <a:xfrm>
              <a:off x="1214434" y="1244764"/>
              <a:ext cx="5164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m/s</a:t>
              </a: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59FF63EB-7AC6-48B8-B4C5-B738C0A47CB4}"/>
              </a:ext>
            </a:extLst>
          </p:cNvPr>
          <p:cNvSpPr txBox="1"/>
          <p:nvPr/>
        </p:nvSpPr>
        <p:spPr>
          <a:xfrm>
            <a:off x="175768" y="2469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A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790DE0C-8B75-7F78-7D11-27A30DBE8D5F}"/>
              </a:ext>
            </a:extLst>
          </p:cNvPr>
          <p:cNvSpPr txBox="1"/>
          <p:nvPr/>
        </p:nvSpPr>
        <p:spPr>
          <a:xfrm>
            <a:off x="5546003" y="1988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B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AA16697-7F03-E036-821C-EFA8D51686CE}"/>
              </a:ext>
            </a:extLst>
          </p:cNvPr>
          <p:cNvSpPr txBox="1"/>
          <p:nvPr/>
        </p:nvSpPr>
        <p:spPr>
          <a:xfrm>
            <a:off x="565618" y="5376672"/>
            <a:ext cx="4391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GFZ, Arnaud </a:t>
            </a:r>
            <a:r>
              <a:rPr lang="en-US" dirty="0" err="1"/>
              <a:t>Burtin</a:t>
            </a:r>
            <a:r>
              <a:rPr lang="en-US" dirty="0"/>
              <a:t> / Niels </a:t>
            </a:r>
            <a:r>
              <a:rPr lang="en-US" dirty="0" err="1"/>
              <a:t>Hovius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052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rafik 54">
            <a:extLst>
              <a:ext uri="{FF2B5EF4-FFF2-40B4-BE49-F238E27FC236}">
                <a16:creationId xmlns:a16="http://schemas.microsoft.com/office/drawing/2014/main" id="{D067DB08-BF10-4247-AE25-D1AAB399A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32222" y="134906"/>
            <a:ext cx="2433941" cy="692997"/>
          </a:xfrm>
          <a:prstGeom prst="rect">
            <a:avLst/>
          </a:prstGeom>
        </p:spPr>
      </p:pic>
      <p:pic>
        <p:nvPicPr>
          <p:cNvPr id="5" name="Picture 3" descr="A close-up of a medical device&#10;&#10;Description automatically generated with low confidence">
            <a:extLst>
              <a:ext uri="{FF2B5EF4-FFF2-40B4-BE49-F238E27FC236}">
                <a16:creationId xmlns:a16="http://schemas.microsoft.com/office/drawing/2014/main" id="{37822E56-D890-0045-A24A-16A3FAD14B7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59600" y="1001327"/>
            <a:ext cx="5036400" cy="3086640"/>
          </a:xfrm>
          <a:prstGeom prst="rect">
            <a:avLst/>
          </a:prstGeom>
          <a:ln>
            <a:noFill/>
          </a:ln>
        </p:spPr>
      </p:pic>
      <p:grpSp>
        <p:nvGrpSpPr>
          <p:cNvPr id="6" name="Group 1">
            <a:extLst>
              <a:ext uri="{FF2B5EF4-FFF2-40B4-BE49-F238E27FC236}">
                <a16:creationId xmlns:a16="http://schemas.microsoft.com/office/drawing/2014/main" id="{73D9910B-C71D-1344-AE75-382D665E430E}"/>
              </a:ext>
            </a:extLst>
          </p:cNvPr>
          <p:cNvGrpSpPr/>
          <p:nvPr/>
        </p:nvGrpSpPr>
        <p:grpSpPr>
          <a:xfrm>
            <a:off x="6649680" y="1879367"/>
            <a:ext cx="4880880" cy="2184260"/>
            <a:chOff x="6713280" y="1220040"/>
            <a:chExt cx="4880880" cy="2184260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043C6671-724B-6E47-87E4-FDD3DB761975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7090200" y="1220040"/>
              <a:ext cx="4503960" cy="1811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CustomShape 2">
              <a:extLst>
                <a:ext uri="{FF2B5EF4-FFF2-40B4-BE49-F238E27FC236}">
                  <a16:creationId xmlns:a16="http://schemas.microsoft.com/office/drawing/2014/main" id="{A7901261-E36E-AF4D-A593-42D1DBA03FC5}"/>
                </a:ext>
              </a:extLst>
            </p:cNvPr>
            <p:cNvSpPr/>
            <p:nvPr/>
          </p:nvSpPr>
          <p:spPr>
            <a:xfrm>
              <a:off x="6713280" y="3067200"/>
              <a:ext cx="4685760" cy="3371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en-CH" sz="800" spc="-1">
                  <a:solidFill>
                    <a:srgbClr val="000000"/>
                  </a:solidFill>
                  <a:latin typeface="Arial"/>
                  <a:ea typeface="DejaVu Sans"/>
                </a:rPr>
                <a:t>Illustration of the DAS measurement principle. </a:t>
              </a:r>
              <a:r>
                <a:rPr lang="de-CH" sz="800" spc="-1">
                  <a:solidFill>
                    <a:srgbClr val="000000"/>
                  </a:solidFill>
                  <a:latin typeface="Arial"/>
                  <a:ea typeface="DejaVu Sans"/>
                </a:rPr>
                <a:t>F</a:t>
              </a:r>
              <a:r>
                <a:rPr lang="en-CH" sz="800" spc="-1">
                  <a:solidFill>
                    <a:srgbClr val="000000"/>
                  </a:solidFill>
                  <a:latin typeface="Arial"/>
                  <a:ea typeface="DejaVu Sans"/>
                </a:rPr>
                <a:t>rom </a:t>
              </a:r>
              <a:r>
                <a:rPr lang="en-CH" sz="800" i="1" spc="-1">
                  <a:solidFill>
                    <a:srgbClr val="000000"/>
                  </a:solidFill>
                  <a:latin typeface="Arial"/>
                  <a:ea typeface="DejaVu Sans"/>
                </a:rPr>
                <a:t>Lowrie &amp; Fichtner 2020. “Fundamentals of Geophysics”.</a:t>
              </a:r>
              <a:endParaRPr lang="de-DE" sz="800" spc="-1">
                <a:latin typeface="Calibri"/>
              </a:endParaRPr>
            </a:p>
          </p:txBody>
        </p: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2A0AFAD8-0BAE-8942-A842-0084ED672C6B}"/>
              </a:ext>
            </a:extLst>
          </p:cNvPr>
          <p:cNvGrpSpPr/>
          <p:nvPr/>
        </p:nvGrpSpPr>
        <p:grpSpPr>
          <a:xfrm>
            <a:off x="1606440" y="4106687"/>
            <a:ext cx="9679320" cy="2599200"/>
            <a:chOff x="1670040" y="3447360"/>
            <a:chExt cx="9679320" cy="2599200"/>
          </a:xfrm>
        </p:grpSpPr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9655AFAA-E78C-0E40-9F8E-3B68ADA416B1}"/>
                </a:ext>
              </a:extLst>
            </p:cNvPr>
            <p:cNvGrpSpPr/>
            <p:nvPr/>
          </p:nvGrpSpPr>
          <p:grpSpPr>
            <a:xfrm>
              <a:off x="3814200" y="3525480"/>
              <a:ext cx="7380360" cy="1299600"/>
              <a:chOff x="3814200" y="3525480"/>
              <a:chExt cx="7380360" cy="1299600"/>
            </a:xfrm>
          </p:grpSpPr>
          <p:grpSp>
            <p:nvGrpSpPr>
              <p:cNvPr id="211" name="Group 5">
                <a:extLst>
                  <a:ext uri="{FF2B5EF4-FFF2-40B4-BE49-F238E27FC236}">
                    <a16:creationId xmlns:a16="http://schemas.microsoft.com/office/drawing/2014/main" id="{BDF9A555-6F82-B54C-A5D5-1AD5287DEFB6}"/>
                  </a:ext>
                </a:extLst>
              </p:cNvPr>
              <p:cNvGrpSpPr/>
              <p:nvPr/>
            </p:nvGrpSpPr>
            <p:grpSpPr>
              <a:xfrm>
                <a:off x="5379120" y="3525480"/>
                <a:ext cx="5815440" cy="1299600"/>
                <a:chOff x="5379120" y="3525480"/>
                <a:chExt cx="5815440" cy="1299600"/>
              </a:xfrm>
            </p:grpSpPr>
            <p:sp>
              <p:nvSpPr>
                <p:cNvPr id="213" name="CustomShape 6">
                  <a:extLst>
                    <a:ext uri="{FF2B5EF4-FFF2-40B4-BE49-F238E27FC236}">
                      <a16:creationId xmlns:a16="http://schemas.microsoft.com/office/drawing/2014/main" id="{C22454C0-D46B-0248-B9D1-6D071443151F}"/>
                    </a:ext>
                  </a:extLst>
                </p:cNvPr>
                <p:cNvSpPr/>
                <p:nvPr/>
              </p:nvSpPr>
              <p:spPr>
                <a:xfrm>
                  <a:off x="5379120" y="3715560"/>
                  <a:ext cx="1590480" cy="90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0" h="10000">
                      <a:moveTo>
                        <a:pt x="0" y="4057"/>
                      </a:moveTo>
                      <a:cubicBezTo>
                        <a:pt x="22" y="3917"/>
                        <a:pt x="275" y="3857"/>
                        <a:pt x="298" y="3717"/>
                      </a:cubicBezTo>
                      <a:cubicBezTo>
                        <a:pt x="320" y="3822"/>
                        <a:pt x="343" y="3926"/>
                        <a:pt x="366" y="4031"/>
                      </a:cubicBezTo>
                      <a:cubicBezTo>
                        <a:pt x="401" y="4328"/>
                        <a:pt x="434" y="4624"/>
                        <a:pt x="468" y="4921"/>
                      </a:cubicBezTo>
                      <a:cubicBezTo>
                        <a:pt x="491" y="5288"/>
                        <a:pt x="515" y="5654"/>
                        <a:pt x="537" y="6021"/>
                      </a:cubicBezTo>
                      <a:cubicBezTo>
                        <a:pt x="559" y="6265"/>
                        <a:pt x="583" y="6510"/>
                        <a:pt x="605" y="6754"/>
                      </a:cubicBezTo>
                      <a:lnTo>
                        <a:pt x="708" y="6911"/>
                      </a:lnTo>
                      <a:cubicBezTo>
                        <a:pt x="730" y="6719"/>
                        <a:pt x="753" y="6527"/>
                        <a:pt x="776" y="6335"/>
                      </a:cubicBezTo>
                      <a:cubicBezTo>
                        <a:pt x="798" y="5934"/>
                        <a:pt x="822" y="5532"/>
                        <a:pt x="844" y="5131"/>
                      </a:cubicBezTo>
                      <a:cubicBezTo>
                        <a:pt x="878" y="4660"/>
                        <a:pt x="912" y="4188"/>
                        <a:pt x="945" y="3717"/>
                      </a:cubicBezTo>
                      <a:cubicBezTo>
                        <a:pt x="970" y="3333"/>
                        <a:pt x="992" y="2949"/>
                        <a:pt x="1015" y="2565"/>
                      </a:cubicBezTo>
                      <a:cubicBezTo>
                        <a:pt x="1037" y="2408"/>
                        <a:pt x="1060" y="2251"/>
                        <a:pt x="1083" y="2094"/>
                      </a:cubicBezTo>
                      <a:lnTo>
                        <a:pt x="1185" y="2565"/>
                      </a:lnTo>
                      <a:cubicBezTo>
                        <a:pt x="1207" y="3036"/>
                        <a:pt x="1230" y="3508"/>
                        <a:pt x="1252" y="3979"/>
                      </a:cubicBezTo>
                      <a:cubicBezTo>
                        <a:pt x="1277" y="4642"/>
                        <a:pt x="1299" y="5306"/>
                        <a:pt x="1322" y="5969"/>
                      </a:cubicBezTo>
                      <a:cubicBezTo>
                        <a:pt x="1355" y="6632"/>
                        <a:pt x="1390" y="7295"/>
                        <a:pt x="1424" y="7958"/>
                      </a:cubicBezTo>
                      <a:cubicBezTo>
                        <a:pt x="1446" y="8359"/>
                        <a:pt x="1470" y="8761"/>
                        <a:pt x="1492" y="9162"/>
                      </a:cubicBezTo>
                      <a:cubicBezTo>
                        <a:pt x="1526" y="9092"/>
                        <a:pt x="1561" y="9023"/>
                        <a:pt x="1595" y="8953"/>
                      </a:cubicBezTo>
                      <a:cubicBezTo>
                        <a:pt x="1617" y="8412"/>
                        <a:pt x="1640" y="7871"/>
                        <a:pt x="1663" y="7330"/>
                      </a:cubicBezTo>
                      <a:cubicBezTo>
                        <a:pt x="1685" y="6475"/>
                        <a:pt x="1708" y="5619"/>
                        <a:pt x="1731" y="4764"/>
                      </a:cubicBezTo>
                      <a:cubicBezTo>
                        <a:pt x="1766" y="3909"/>
                        <a:pt x="1799" y="3054"/>
                        <a:pt x="1833" y="2199"/>
                      </a:cubicBezTo>
                      <a:cubicBezTo>
                        <a:pt x="1856" y="1693"/>
                        <a:pt x="1880" y="1187"/>
                        <a:pt x="1902" y="681"/>
                      </a:cubicBezTo>
                      <a:lnTo>
                        <a:pt x="1970" y="681"/>
                      </a:lnTo>
                      <a:cubicBezTo>
                        <a:pt x="2004" y="1170"/>
                        <a:pt x="2039" y="1658"/>
                        <a:pt x="2073" y="2147"/>
                      </a:cubicBezTo>
                      <a:cubicBezTo>
                        <a:pt x="2095" y="2985"/>
                        <a:pt x="2118" y="3822"/>
                        <a:pt x="2140" y="4660"/>
                      </a:cubicBezTo>
                      <a:cubicBezTo>
                        <a:pt x="2164" y="5515"/>
                        <a:pt x="2187" y="6370"/>
                        <a:pt x="2209" y="7225"/>
                      </a:cubicBezTo>
                      <a:cubicBezTo>
                        <a:pt x="2244" y="7836"/>
                        <a:pt x="2277" y="8447"/>
                        <a:pt x="2311" y="9058"/>
                      </a:cubicBezTo>
                      <a:cubicBezTo>
                        <a:pt x="2334" y="9215"/>
                        <a:pt x="2358" y="9372"/>
                        <a:pt x="2380" y="9529"/>
                      </a:cubicBezTo>
                      <a:cubicBezTo>
                        <a:pt x="2402" y="9197"/>
                        <a:pt x="2425" y="8866"/>
                        <a:pt x="2448" y="8534"/>
                      </a:cubicBezTo>
                      <a:cubicBezTo>
                        <a:pt x="2483" y="7801"/>
                        <a:pt x="2516" y="7068"/>
                        <a:pt x="2551" y="6335"/>
                      </a:cubicBezTo>
                      <a:cubicBezTo>
                        <a:pt x="2573" y="5445"/>
                        <a:pt x="2596" y="4555"/>
                        <a:pt x="2619" y="3665"/>
                      </a:cubicBezTo>
                      <a:cubicBezTo>
                        <a:pt x="2642" y="2932"/>
                        <a:pt x="2665" y="2199"/>
                        <a:pt x="2687" y="1466"/>
                      </a:cubicBezTo>
                      <a:cubicBezTo>
                        <a:pt x="2721" y="1187"/>
                        <a:pt x="2755" y="907"/>
                        <a:pt x="2790" y="628"/>
                      </a:cubicBezTo>
                      <a:cubicBezTo>
                        <a:pt x="2812" y="890"/>
                        <a:pt x="2836" y="1152"/>
                        <a:pt x="2858" y="1414"/>
                      </a:cubicBezTo>
                      <a:cubicBezTo>
                        <a:pt x="2880" y="2129"/>
                        <a:pt x="2903" y="2845"/>
                        <a:pt x="2927" y="3560"/>
                      </a:cubicBezTo>
                      <a:cubicBezTo>
                        <a:pt x="2960" y="4398"/>
                        <a:pt x="2994" y="5235"/>
                        <a:pt x="3028" y="6073"/>
                      </a:cubicBezTo>
                      <a:cubicBezTo>
                        <a:pt x="3051" y="6736"/>
                        <a:pt x="3074" y="7400"/>
                        <a:pt x="3097" y="8063"/>
                      </a:cubicBezTo>
                      <a:cubicBezTo>
                        <a:pt x="3119" y="8307"/>
                        <a:pt x="3143" y="8552"/>
                        <a:pt x="3165" y="8796"/>
                      </a:cubicBezTo>
                      <a:cubicBezTo>
                        <a:pt x="3198" y="8604"/>
                        <a:pt x="3234" y="8412"/>
                        <a:pt x="3267" y="8220"/>
                      </a:cubicBezTo>
                      <a:cubicBezTo>
                        <a:pt x="3289" y="7731"/>
                        <a:pt x="3312" y="7243"/>
                        <a:pt x="3335" y="6754"/>
                      </a:cubicBezTo>
                      <a:cubicBezTo>
                        <a:pt x="3358" y="6196"/>
                        <a:pt x="3381" y="5637"/>
                        <a:pt x="3404" y="5079"/>
                      </a:cubicBezTo>
                      <a:cubicBezTo>
                        <a:pt x="3438" y="4608"/>
                        <a:pt x="3472" y="4136"/>
                        <a:pt x="3505" y="3665"/>
                      </a:cubicBezTo>
                      <a:cubicBezTo>
                        <a:pt x="3529" y="3386"/>
                        <a:pt x="3552" y="3106"/>
                        <a:pt x="3574" y="2827"/>
                      </a:cubicBezTo>
                      <a:cubicBezTo>
                        <a:pt x="3596" y="2757"/>
                        <a:pt x="3620" y="2688"/>
                        <a:pt x="3642" y="2618"/>
                      </a:cubicBezTo>
                      <a:cubicBezTo>
                        <a:pt x="3677" y="2758"/>
                        <a:pt x="3711" y="2897"/>
                        <a:pt x="3745" y="3037"/>
                      </a:cubicBezTo>
                      <a:cubicBezTo>
                        <a:pt x="3767" y="3351"/>
                        <a:pt x="3790" y="3665"/>
                        <a:pt x="3813" y="3979"/>
                      </a:cubicBezTo>
                      <a:cubicBezTo>
                        <a:pt x="3848" y="4415"/>
                        <a:pt x="3881" y="4852"/>
                        <a:pt x="3916" y="5288"/>
                      </a:cubicBezTo>
                      <a:cubicBezTo>
                        <a:pt x="3938" y="5689"/>
                        <a:pt x="3961" y="6091"/>
                        <a:pt x="3984" y="6492"/>
                      </a:cubicBezTo>
                      <a:cubicBezTo>
                        <a:pt x="4007" y="6771"/>
                        <a:pt x="4030" y="7051"/>
                        <a:pt x="4052" y="7330"/>
                      </a:cubicBezTo>
                      <a:lnTo>
                        <a:pt x="4155" y="7435"/>
                      </a:lnTo>
                      <a:cubicBezTo>
                        <a:pt x="4177" y="7208"/>
                        <a:pt x="4200" y="6981"/>
                        <a:pt x="4223" y="6754"/>
                      </a:cubicBezTo>
                      <a:cubicBezTo>
                        <a:pt x="4245" y="6353"/>
                        <a:pt x="4268" y="5951"/>
                        <a:pt x="4291" y="5550"/>
                      </a:cubicBezTo>
                      <a:cubicBezTo>
                        <a:pt x="4326" y="5096"/>
                        <a:pt x="4359" y="4642"/>
                        <a:pt x="4393" y="4188"/>
                      </a:cubicBezTo>
                      <a:cubicBezTo>
                        <a:pt x="4416" y="3891"/>
                        <a:pt x="4440" y="3595"/>
                        <a:pt x="4462" y="3298"/>
                      </a:cubicBezTo>
                      <a:cubicBezTo>
                        <a:pt x="4484" y="3263"/>
                        <a:pt x="4508" y="3229"/>
                        <a:pt x="4530" y="3194"/>
                      </a:cubicBezTo>
                      <a:cubicBezTo>
                        <a:pt x="4564" y="3456"/>
                        <a:pt x="4599" y="3717"/>
                        <a:pt x="4633" y="3979"/>
                      </a:cubicBezTo>
                      <a:cubicBezTo>
                        <a:pt x="4655" y="4450"/>
                        <a:pt x="4678" y="4922"/>
                        <a:pt x="4701" y="5393"/>
                      </a:cubicBezTo>
                      <a:cubicBezTo>
                        <a:pt x="4723" y="5864"/>
                        <a:pt x="4747" y="6335"/>
                        <a:pt x="4769" y="6806"/>
                      </a:cubicBezTo>
                      <a:cubicBezTo>
                        <a:pt x="4804" y="7033"/>
                        <a:pt x="4837" y="7260"/>
                        <a:pt x="4871" y="7487"/>
                      </a:cubicBezTo>
                      <a:cubicBezTo>
                        <a:pt x="4895" y="7347"/>
                        <a:pt x="4918" y="7208"/>
                        <a:pt x="4940" y="7068"/>
                      </a:cubicBezTo>
                      <a:cubicBezTo>
                        <a:pt x="4962" y="6562"/>
                        <a:pt x="4986" y="6056"/>
                        <a:pt x="5008" y="5550"/>
                      </a:cubicBezTo>
                      <a:lnTo>
                        <a:pt x="5110" y="3717"/>
                      </a:lnTo>
                      <a:cubicBezTo>
                        <a:pt x="5133" y="3281"/>
                        <a:pt x="5155" y="2844"/>
                        <a:pt x="5179" y="2408"/>
                      </a:cubicBezTo>
                      <a:cubicBezTo>
                        <a:pt x="5202" y="2356"/>
                        <a:pt x="5225" y="2303"/>
                        <a:pt x="5247" y="2251"/>
                      </a:cubicBezTo>
                      <a:lnTo>
                        <a:pt x="5349" y="3403"/>
                      </a:lnTo>
                      <a:cubicBezTo>
                        <a:pt x="5371" y="4066"/>
                        <a:pt x="5395" y="4730"/>
                        <a:pt x="5417" y="5393"/>
                      </a:cubicBezTo>
                      <a:cubicBezTo>
                        <a:pt x="5440" y="6039"/>
                        <a:pt x="5462" y="6684"/>
                        <a:pt x="5487" y="7330"/>
                      </a:cubicBezTo>
                      <a:cubicBezTo>
                        <a:pt x="5520" y="7696"/>
                        <a:pt x="5554" y="8063"/>
                        <a:pt x="5588" y="8429"/>
                      </a:cubicBezTo>
                      <a:cubicBezTo>
                        <a:pt x="5610" y="8342"/>
                        <a:pt x="5634" y="8255"/>
                        <a:pt x="5656" y="8168"/>
                      </a:cubicBezTo>
                      <a:cubicBezTo>
                        <a:pt x="5679" y="7644"/>
                        <a:pt x="5702" y="7121"/>
                        <a:pt x="5724" y="6597"/>
                      </a:cubicBezTo>
                      <a:cubicBezTo>
                        <a:pt x="5758" y="5864"/>
                        <a:pt x="5793" y="5131"/>
                        <a:pt x="5827" y="4398"/>
                      </a:cubicBezTo>
                      <a:cubicBezTo>
                        <a:pt x="5849" y="3735"/>
                        <a:pt x="5873" y="3071"/>
                        <a:pt x="5895" y="2408"/>
                      </a:cubicBezTo>
                      <a:cubicBezTo>
                        <a:pt x="5917" y="2111"/>
                        <a:pt x="5941" y="1815"/>
                        <a:pt x="5963" y="1518"/>
                      </a:cubicBezTo>
                      <a:cubicBezTo>
                        <a:pt x="5998" y="1693"/>
                        <a:pt x="6031" y="1867"/>
                        <a:pt x="6066" y="2042"/>
                      </a:cubicBezTo>
                      <a:cubicBezTo>
                        <a:pt x="6089" y="2653"/>
                        <a:pt x="6112" y="3263"/>
                        <a:pt x="6134" y="3874"/>
                      </a:cubicBezTo>
                      <a:cubicBezTo>
                        <a:pt x="6169" y="4642"/>
                        <a:pt x="6202" y="5410"/>
                        <a:pt x="6237" y="6178"/>
                      </a:cubicBezTo>
                      <a:cubicBezTo>
                        <a:pt x="6260" y="6806"/>
                        <a:pt x="6283" y="7435"/>
                        <a:pt x="6305" y="8063"/>
                      </a:cubicBezTo>
                      <a:cubicBezTo>
                        <a:pt x="6327" y="8255"/>
                        <a:pt x="6350" y="8447"/>
                        <a:pt x="6373" y="8639"/>
                      </a:cubicBezTo>
                      <a:cubicBezTo>
                        <a:pt x="6408" y="8272"/>
                        <a:pt x="6441" y="7906"/>
                        <a:pt x="6476" y="7539"/>
                      </a:cubicBezTo>
                      <a:cubicBezTo>
                        <a:pt x="6498" y="6789"/>
                        <a:pt x="6521" y="6038"/>
                        <a:pt x="6544" y="5288"/>
                      </a:cubicBezTo>
                      <a:cubicBezTo>
                        <a:pt x="6567" y="4503"/>
                        <a:pt x="6590" y="3717"/>
                        <a:pt x="6612" y="2932"/>
                      </a:cubicBezTo>
                      <a:cubicBezTo>
                        <a:pt x="6646" y="2478"/>
                        <a:pt x="6680" y="2025"/>
                        <a:pt x="6715" y="1571"/>
                      </a:cubicBezTo>
                      <a:cubicBezTo>
                        <a:pt x="6737" y="1711"/>
                        <a:pt x="6761" y="1850"/>
                        <a:pt x="6783" y="1990"/>
                      </a:cubicBezTo>
                      <a:cubicBezTo>
                        <a:pt x="6805" y="2636"/>
                        <a:pt x="6828" y="3281"/>
                        <a:pt x="6852" y="3927"/>
                      </a:cubicBezTo>
                      <a:cubicBezTo>
                        <a:pt x="6886" y="4800"/>
                        <a:pt x="6919" y="5672"/>
                        <a:pt x="6954" y="6545"/>
                      </a:cubicBezTo>
                      <a:cubicBezTo>
                        <a:pt x="6976" y="7225"/>
                        <a:pt x="7000" y="7906"/>
                        <a:pt x="7022" y="8586"/>
                      </a:cubicBezTo>
                      <a:cubicBezTo>
                        <a:pt x="7045" y="8778"/>
                        <a:pt x="7068" y="8970"/>
                        <a:pt x="7090" y="9162"/>
                      </a:cubicBezTo>
                      <a:cubicBezTo>
                        <a:pt x="7123" y="8813"/>
                        <a:pt x="7159" y="8464"/>
                        <a:pt x="7192" y="8115"/>
                      </a:cubicBezTo>
                      <a:cubicBezTo>
                        <a:pt x="7215" y="7365"/>
                        <a:pt x="7237" y="6614"/>
                        <a:pt x="7261" y="5864"/>
                      </a:cubicBezTo>
                      <a:cubicBezTo>
                        <a:pt x="7283" y="5061"/>
                        <a:pt x="7307" y="4258"/>
                        <a:pt x="7329" y="3455"/>
                      </a:cubicBezTo>
                      <a:cubicBezTo>
                        <a:pt x="7363" y="2949"/>
                        <a:pt x="7397" y="2443"/>
                        <a:pt x="7430" y="1937"/>
                      </a:cubicBezTo>
                      <a:cubicBezTo>
                        <a:pt x="7454" y="1902"/>
                        <a:pt x="7477" y="1867"/>
                        <a:pt x="7499" y="1832"/>
                      </a:cubicBezTo>
                      <a:cubicBezTo>
                        <a:pt x="7522" y="2321"/>
                        <a:pt x="7545" y="2809"/>
                        <a:pt x="7568" y="3298"/>
                      </a:cubicBezTo>
                      <a:cubicBezTo>
                        <a:pt x="7602" y="4049"/>
                        <a:pt x="7637" y="4799"/>
                        <a:pt x="7670" y="5550"/>
                      </a:cubicBezTo>
                      <a:cubicBezTo>
                        <a:pt x="7692" y="6231"/>
                        <a:pt x="7715" y="6911"/>
                        <a:pt x="7738" y="7592"/>
                      </a:cubicBezTo>
                      <a:cubicBezTo>
                        <a:pt x="7761" y="7854"/>
                        <a:pt x="7784" y="8115"/>
                        <a:pt x="7806" y="8377"/>
                      </a:cubicBezTo>
                      <a:cubicBezTo>
                        <a:pt x="7841" y="8063"/>
                        <a:pt x="7874" y="7749"/>
                        <a:pt x="7909" y="7435"/>
                      </a:cubicBezTo>
                      <a:cubicBezTo>
                        <a:pt x="7932" y="6684"/>
                        <a:pt x="7955" y="5934"/>
                        <a:pt x="7977" y="5183"/>
                      </a:cubicBezTo>
                      <a:cubicBezTo>
                        <a:pt x="7999" y="4380"/>
                        <a:pt x="8022" y="3578"/>
                        <a:pt x="8046" y="2775"/>
                      </a:cubicBezTo>
                      <a:cubicBezTo>
                        <a:pt x="8080" y="2304"/>
                        <a:pt x="8113" y="1832"/>
                        <a:pt x="8148" y="1361"/>
                      </a:cubicBezTo>
                      <a:cubicBezTo>
                        <a:pt x="8170" y="1501"/>
                        <a:pt x="8193" y="1640"/>
                        <a:pt x="8216" y="1780"/>
                      </a:cubicBezTo>
                      <a:cubicBezTo>
                        <a:pt x="8239" y="2461"/>
                        <a:pt x="8262" y="3141"/>
                        <a:pt x="8284" y="3822"/>
                      </a:cubicBezTo>
                      <a:cubicBezTo>
                        <a:pt x="8318" y="4747"/>
                        <a:pt x="8353" y="5672"/>
                        <a:pt x="8387" y="6597"/>
                      </a:cubicBezTo>
                      <a:cubicBezTo>
                        <a:pt x="8409" y="7400"/>
                        <a:pt x="8433" y="8202"/>
                        <a:pt x="8455" y="9005"/>
                      </a:cubicBezTo>
                      <a:cubicBezTo>
                        <a:pt x="8489" y="9337"/>
                        <a:pt x="8524" y="9668"/>
                        <a:pt x="8558" y="10000"/>
                      </a:cubicBezTo>
                      <a:cubicBezTo>
                        <a:pt x="8580" y="9738"/>
                        <a:pt x="8603" y="9477"/>
                        <a:pt x="8626" y="9215"/>
                      </a:cubicBezTo>
                      <a:cubicBezTo>
                        <a:pt x="8649" y="8447"/>
                        <a:pt x="8672" y="7679"/>
                        <a:pt x="8694" y="6911"/>
                      </a:cubicBezTo>
                      <a:cubicBezTo>
                        <a:pt x="8729" y="5934"/>
                        <a:pt x="8762" y="4956"/>
                        <a:pt x="8796" y="3979"/>
                      </a:cubicBezTo>
                      <a:cubicBezTo>
                        <a:pt x="8820" y="3124"/>
                        <a:pt x="8843" y="2269"/>
                        <a:pt x="8865" y="1414"/>
                      </a:cubicBezTo>
                      <a:cubicBezTo>
                        <a:pt x="8887" y="943"/>
                        <a:pt x="8911" y="471"/>
                        <a:pt x="8933" y="0"/>
                      </a:cubicBezTo>
                      <a:cubicBezTo>
                        <a:pt x="8968" y="87"/>
                        <a:pt x="9001" y="175"/>
                        <a:pt x="9036" y="262"/>
                      </a:cubicBezTo>
                      <a:cubicBezTo>
                        <a:pt x="9058" y="890"/>
                        <a:pt x="9081" y="1519"/>
                        <a:pt x="9105" y="2147"/>
                      </a:cubicBezTo>
                      <a:cubicBezTo>
                        <a:pt x="9127" y="3107"/>
                        <a:pt x="9150" y="4066"/>
                        <a:pt x="9172" y="5026"/>
                      </a:cubicBezTo>
                      <a:lnTo>
                        <a:pt x="9274" y="7906"/>
                      </a:lnTo>
                      <a:cubicBezTo>
                        <a:pt x="9297" y="8464"/>
                        <a:pt x="9320" y="9023"/>
                        <a:pt x="9343" y="9581"/>
                      </a:cubicBezTo>
                      <a:cubicBezTo>
                        <a:pt x="9365" y="9511"/>
                        <a:pt x="9388" y="9442"/>
                        <a:pt x="9412" y="9372"/>
                      </a:cubicBezTo>
                      <a:cubicBezTo>
                        <a:pt x="9445" y="8691"/>
                        <a:pt x="9479" y="8011"/>
                        <a:pt x="9513" y="7330"/>
                      </a:cubicBezTo>
                      <a:cubicBezTo>
                        <a:pt x="9535" y="6318"/>
                        <a:pt x="9559" y="5305"/>
                        <a:pt x="9581" y="4293"/>
                      </a:cubicBezTo>
                      <a:cubicBezTo>
                        <a:pt x="9605" y="3438"/>
                        <a:pt x="9627" y="2583"/>
                        <a:pt x="9650" y="1728"/>
                      </a:cubicBezTo>
                      <a:cubicBezTo>
                        <a:pt x="9683" y="1414"/>
                        <a:pt x="9719" y="1099"/>
                        <a:pt x="9752" y="785"/>
                      </a:cubicBezTo>
                      <a:cubicBezTo>
                        <a:pt x="9774" y="1152"/>
                        <a:pt x="9798" y="1518"/>
                        <a:pt x="9820" y="1885"/>
                      </a:cubicBezTo>
                      <a:cubicBezTo>
                        <a:pt x="9842" y="2723"/>
                        <a:pt x="9866" y="3560"/>
                        <a:pt x="9889" y="4398"/>
                      </a:cubicBezTo>
                      <a:cubicBezTo>
                        <a:pt x="9923" y="5340"/>
                        <a:pt x="9956" y="6283"/>
                        <a:pt x="9991" y="7225"/>
                      </a:cubicBezTo>
                      <a:cubicBezTo>
                        <a:pt x="10014" y="7818"/>
                        <a:pt x="10037" y="8412"/>
                        <a:pt x="10059" y="9005"/>
                      </a:cubicBezTo>
                      <a:lnTo>
                        <a:pt x="10127" y="9005"/>
                      </a:lnTo>
                      <a:cubicBezTo>
                        <a:pt x="10162" y="8482"/>
                        <a:pt x="10196" y="7958"/>
                        <a:pt x="10230" y="7435"/>
                      </a:cubicBezTo>
                    </a:path>
                  </a:pathLst>
                </a:custGeom>
                <a:noFill/>
                <a:ln w="15840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4" name="CustomShape 7">
                  <a:extLst>
                    <a:ext uri="{FF2B5EF4-FFF2-40B4-BE49-F238E27FC236}">
                      <a16:creationId xmlns:a16="http://schemas.microsoft.com/office/drawing/2014/main" id="{956C993D-1F97-044C-8C0E-C3D74D90ADF4}"/>
                    </a:ext>
                  </a:extLst>
                </p:cNvPr>
                <p:cNvSpPr/>
                <p:nvPr/>
              </p:nvSpPr>
              <p:spPr>
                <a:xfrm>
                  <a:off x="6969960" y="3886200"/>
                  <a:ext cx="1581480" cy="5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" h="756">
                      <a:moveTo>
                        <a:pt x="0" y="636"/>
                      </a:moveTo>
                      <a:lnTo>
                        <a:pt x="12" y="360"/>
                      </a:lnTo>
                      <a:lnTo>
                        <a:pt x="24" y="114"/>
                      </a:lnTo>
                      <a:lnTo>
                        <a:pt x="42" y="0"/>
                      </a:lnTo>
                      <a:lnTo>
                        <a:pt x="54" y="48"/>
                      </a:lnTo>
                      <a:lnTo>
                        <a:pt x="66" y="216"/>
                      </a:lnTo>
                      <a:lnTo>
                        <a:pt x="84" y="408"/>
                      </a:lnTo>
                      <a:lnTo>
                        <a:pt x="96" y="546"/>
                      </a:lnTo>
                      <a:lnTo>
                        <a:pt x="114" y="576"/>
                      </a:lnTo>
                      <a:lnTo>
                        <a:pt x="126" y="504"/>
                      </a:lnTo>
                      <a:lnTo>
                        <a:pt x="138" y="396"/>
                      </a:lnTo>
                      <a:lnTo>
                        <a:pt x="156" y="306"/>
                      </a:lnTo>
                      <a:lnTo>
                        <a:pt x="168" y="282"/>
                      </a:lnTo>
                      <a:lnTo>
                        <a:pt x="180" y="330"/>
                      </a:lnTo>
                      <a:lnTo>
                        <a:pt x="198" y="402"/>
                      </a:lnTo>
                      <a:lnTo>
                        <a:pt x="210" y="450"/>
                      </a:lnTo>
                      <a:lnTo>
                        <a:pt x="222" y="444"/>
                      </a:lnTo>
                      <a:lnTo>
                        <a:pt x="240" y="372"/>
                      </a:lnTo>
                      <a:lnTo>
                        <a:pt x="252" y="282"/>
                      </a:lnTo>
                      <a:lnTo>
                        <a:pt x="264" y="216"/>
                      </a:lnTo>
                      <a:lnTo>
                        <a:pt x="282" y="210"/>
                      </a:lnTo>
                      <a:lnTo>
                        <a:pt x="294" y="264"/>
                      </a:lnTo>
                      <a:lnTo>
                        <a:pt x="306" y="366"/>
                      </a:lnTo>
                      <a:lnTo>
                        <a:pt x="324" y="462"/>
                      </a:lnTo>
                      <a:lnTo>
                        <a:pt x="336" y="528"/>
                      </a:lnTo>
                      <a:lnTo>
                        <a:pt x="348" y="540"/>
                      </a:lnTo>
                      <a:lnTo>
                        <a:pt x="366" y="504"/>
                      </a:lnTo>
                      <a:lnTo>
                        <a:pt x="378" y="438"/>
                      </a:lnTo>
                      <a:lnTo>
                        <a:pt x="390" y="366"/>
                      </a:lnTo>
                      <a:lnTo>
                        <a:pt x="408" y="312"/>
                      </a:lnTo>
                      <a:lnTo>
                        <a:pt x="420" y="294"/>
                      </a:lnTo>
                      <a:lnTo>
                        <a:pt x="432" y="294"/>
                      </a:lnTo>
                      <a:lnTo>
                        <a:pt x="450" y="318"/>
                      </a:lnTo>
                      <a:lnTo>
                        <a:pt x="462" y="336"/>
                      </a:lnTo>
                      <a:lnTo>
                        <a:pt x="474" y="342"/>
                      </a:lnTo>
                      <a:lnTo>
                        <a:pt x="492" y="354"/>
                      </a:lnTo>
                      <a:lnTo>
                        <a:pt x="504" y="384"/>
                      </a:lnTo>
                      <a:lnTo>
                        <a:pt x="522" y="438"/>
                      </a:lnTo>
                      <a:lnTo>
                        <a:pt x="534" y="510"/>
                      </a:lnTo>
                      <a:lnTo>
                        <a:pt x="546" y="576"/>
                      </a:lnTo>
                      <a:lnTo>
                        <a:pt x="564" y="606"/>
                      </a:lnTo>
                      <a:lnTo>
                        <a:pt x="576" y="570"/>
                      </a:lnTo>
                      <a:lnTo>
                        <a:pt x="588" y="456"/>
                      </a:lnTo>
                      <a:lnTo>
                        <a:pt x="606" y="288"/>
                      </a:lnTo>
                      <a:lnTo>
                        <a:pt x="618" y="126"/>
                      </a:lnTo>
                      <a:lnTo>
                        <a:pt x="630" y="36"/>
                      </a:lnTo>
                      <a:lnTo>
                        <a:pt x="648" y="66"/>
                      </a:lnTo>
                      <a:lnTo>
                        <a:pt x="660" y="210"/>
                      </a:lnTo>
                      <a:lnTo>
                        <a:pt x="672" y="414"/>
                      </a:lnTo>
                      <a:lnTo>
                        <a:pt x="690" y="582"/>
                      </a:lnTo>
                      <a:lnTo>
                        <a:pt x="702" y="660"/>
                      </a:lnTo>
                      <a:lnTo>
                        <a:pt x="714" y="618"/>
                      </a:lnTo>
                      <a:lnTo>
                        <a:pt x="732" y="498"/>
                      </a:lnTo>
                      <a:lnTo>
                        <a:pt x="744" y="342"/>
                      </a:lnTo>
                      <a:lnTo>
                        <a:pt x="756" y="222"/>
                      </a:lnTo>
                      <a:lnTo>
                        <a:pt x="774" y="174"/>
                      </a:lnTo>
                      <a:lnTo>
                        <a:pt x="786" y="210"/>
                      </a:lnTo>
                      <a:lnTo>
                        <a:pt x="798" y="294"/>
                      </a:lnTo>
                      <a:lnTo>
                        <a:pt x="816" y="396"/>
                      </a:lnTo>
                      <a:lnTo>
                        <a:pt x="828" y="480"/>
                      </a:lnTo>
                      <a:lnTo>
                        <a:pt x="840" y="504"/>
                      </a:lnTo>
                      <a:lnTo>
                        <a:pt x="858" y="486"/>
                      </a:lnTo>
                      <a:lnTo>
                        <a:pt x="870" y="426"/>
                      </a:lnTo>
                      <a:lnTo>
                        <a:pt x="882" y="354"/>
                      </a:lnTo>
                      <a:lnTo>
                        <a:pt x="900" y="300"/>
                      </a:lnTo>
                      <a:lnTo>
                        <a:pt x="912" y="276"/>
                      </a:lnTo>
                      <a:lnTo>
                        <a:pt x="930" y="288"/>
                      </a:lnTo>
                      <a:lnTo>
                        <a:pt x="942" y="306"/>
                      </a:lnTo>
                      <a:lnTo>
                        <a:pt x="954" y="324"/>
                      </a:lnTo>
                      <a:lnTo>
                        <a:pt x="972" y="324"/>
                      </a:lnTo>
                      <a:lnTo>
                        <a:pt x="984" y="318"/>
                      </a:lnTo>
                      <a:lnTo>
                        <a:pt x="996" y="318"/>
                      </a:lnTo>
                      <a:lnTo>
                        <a:pt x="1014" y="348"/>
                      </a:lnTo>
                      <a:lnTo>
                        <a:pt x="1026" y="402"/>
                      </a:lnTo>
                      <a:lnTo>
                        <a:pt x="1038" y="462"/>
                      </a:lnTo>
                      <a:lnTo>
                        <a:pt x="1056" y="492"/>
                      </a:lnTo>
                      <a:lnTo>
                        <a:pt x="1068" y="468"/>
                      </a:lnTo>
                      <a:lnTo>
                        <a:pt x="1080" y="402"/>
                      </a:lnTo>
                      <a:lnTo>
                        <a:pt x="1098" y="324"/>
                      </a:lnTo>
                      <a:lnTo>
                        <a:pt x="1110" y="252"/>
                      </a:lnTo>
                      <a:lnTo>
                        <a:pt x="1122" y="222"/>
                      </a:lnTo>
                      <a:lnTo>
                        <a:pt x="1140" y="234"/>
                      </a:lnTo>
                      <a:lnTo>
                        <a:pt x="1152" y="282"/>
                      </a:lnTo>
                      <a:lnTo>
                        <a:pt x="1164" y="348"/>
                      </a:lnTo>
                      <a:lnTo>
                        <a:pt x="1182" y="414"/>
                      </a:lnTo>
                      <a:lnTo>
                        <a:pt x="1194" y="474"/>
                      </a:lnTo>
                      <a:lnTo>
                        <a:pt x="1206" y="504"/>
                      </a:lnTo>
                      <a:lnTo>
                        <a:pt x="1224" y="510"/>
                      </a:lnTo>
                      <a:lnTo>
                        <a:pt x="1236" y="474"/>
                      </a:lnTo>
                      <a:lnTo>
                        <a:pt x="1248" y="396"/>
                      </a:lnTo>
                      <a:lnTo>
                        <a:pt x="1266" y="300"/>
                      </a:lnTo>
                      <a:lnTo>
                        <a:pt x="1278" y="204"/>
                      </a:lnTo>
                      <a:lnTo>
                        <a:pt x="1290" y="162"/>
                      </a:lnTo>
                      <a:lnTo>
                        <a:pt x="1308" y="198"/>
                      </a:lnTo>
                      <a:lnTo>
                        <a:pt x="1320" y="312"/>
                      </a:lnTo>
                      <a:lnTo>
                        <a:pt x="1338" y="468"/>
                      </a:lnTo>
                      <a:lnTo>
                        <a:pt x="1350" y="606"/>
                      </a:lnTo>
                      <a:lnTo>
                        <a:pt x="1362" y="666"/>
                      </a:lnTo>
                      <a:lnTo>
                        <a:pt x="1380" y="612"/>
                      </a:lnTo>
                      <a:lnTo>
                        <a:pt x="1392" y="462"/>
                      </a:lnTo>
                      <a:lnTo>
                        <a:pt x="1404" y="264"/>
                      </a:lnTo>
                      <a:lnTo>
                        <a:pt x="1422" y="90"/>
                      </a:lnTo>
                      <a:lnTo>
                        <a:pt x="1434" y="18"/>
                      </a:lnTo>
                      <a:lnTo>
                        <a:pt x="1446" y="72"/>
                      </a:lnTo>
                      <a:lnTo>
                        <a:pt x="1464" y="228"/>
                      </a:lnTo>
                      <a:lnTo>
                        <a:pt x="1476" y="426"/>
                      </a:lnTo>
                      <a:lnTo>
                        <a:pt x="1488" y="576"/>
                      </a:lnTo>
                      <a:lnTo>
                        <a:pt x="1506" y="630"/>
                      </a:lnTo>
                      <a:lnTo>
                        <a:pt x="1518" y="570"/>
                      </a:lnTo>
                      <a:lnTo>
                        <a:pt x="1530" y="438"/>
                      </a:lnTo>
                      <a:lnTo>
                        <a:pt x="1548" y="294"/>
                      </a:lnTo>
                      <a:lnTo>
                        <a:pt x="1560" y="204"/>
                      </a:lnTo>
                      <a:lnTo>
                        <a:pt x="1572" y="204"/>
                      </a:lnTo>
                      <a:lnTo>
                        <a:pt x="1590" y="300"/>
                      </a:lnTo>
                      <a:lnTo>
                        <a:pt x="1602" y="444"/>
                      </a:lnTo>
                      <a:lnTo>
                        <a:pt x="1614" y="570"/>
                      </a:lnTo>
                      <a:lnTo>
                        <a:pt x="1632" y="612"/>
                      </a:lnTo>
                      <a:lnTo>
                        <a:pt x="1644" y="552"/>
                      </a:lnTo>
                      <a:lnTo>
                        <a:pt x="1656" y="396"/>
                      </a:lnTo>
                      <a:lnTo>
                        <a:pt x="1674" y="210"/>
                      </a:lnTo>
                      <a:lnTo>
                        <a:pt x="1686" y="84"/>
                      </a:lnTo>
                      <a:lnTo>
                        <a:pt x="1698" y="84"/>
                      </a:lnTo>
                      <a:lnTo>
                        <a:pt x="1716" y="216"/>
                      </a:lnTo>
                      <a:lnTo>
                        <a:pt x="1728" y="426"/>
                      </a:lnTo>
                      <a:lnTo>
                        <a:pt x="1746" y="636"/>
                      </a:lnTo>
                      <a:lnTo>
                        <a:pt x="1758" y="756"/>
                      </a:lnTo>
                      <a:lnTo>
                        <a:pt x="1770" y="726"/>
                      </a:lnTo>
                      <a:lnTo>
                        <a:pt x="1788" y="552"/>
                      </a:lnTo>
                    </a:path>
                  </a:pathLst>
                </a:custGeom>
                <a:noFill/>
                <a:ln w="15840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5" name="CustomShape 8">
                  <a:extLst>
                    <a:ext uri="{FF2B5EF4-FFF2-40B4-BE49-F238E27FC236}">
                      <a16:creationId xmlns:a16="http://schemas.microsoft.com/office/drawing/2014/main" id="{103EE8AE-0A1F-9F43-BF08-F4199BADB0FA}"/>
                    </a:ext>
                  </a:extLst>
                </p:cNvPr>
                <p:cNvSpPr/>
                <p:nvPr/>
              </p:nvSpPr>
              <p:spPr>
                <a:xfrm>
                  <a:off x="8551440" y="3525480"/>
                  <a:ext cx="1576080" cy="12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" h="1644">
                      <a:moveTo>
                        <a:pt x="0" y="1008"/>
                      </a:moveTo>
                      <a:lnTo>
                        <a:pt x="12" y="750"/>
                      </a:lnTo>
                      <a:lnTo>
                        <a:pt x="24" y="504"/>
                      </a:lnTo>
                      <a:lnTo>
                        <a:pt x="42" y="372"/>
                      </a:lnTo>
                      <a:lnTo>
                        <a:pt x="54" y="420"/>
                      </a:lnTo>
                      <a:lnTo>
                        <a:pt x="66" y="642"/>
                      </a:lnTo>
                      <a:lnTo>
                        <a:pt x="84" y="948"/>
                      </a:lnTo>
                      <a:lnTo>
                        <a:pt x="96" y="1230"/>
                      </a:lnTo>
                      <a:lnTo>
                        <a:pt x="108" y="1356"/>
                      </a:lnTo>
                      <a:lnTo>
                        <a:pt x="126" y="1272"/>
                      </a:lnTo>
                      <a:lnTo>
                        <a:pt x="138" y="1020"/>
                      </a:lnTo>
                      <a:lnTo>
                        <a:pt x="150" y="696"/>
                      </a:lnTo>
                      <a:lnTo>
                        <a:pt x="168" y="444"/>
                      </a:lnTo>
                      <a:lnTo>
                        <a:pt x="180" y="360"/>
                      </a:lnTo>
                      <a:lnTo>
                        <a:pt x="192" y="462"/>
                      </a:lnTo>
                      <a:lnTo>
                        <a:pt x="210" y="684"/>
                      </a:lnTo>
                      <a:lnTo>
                        <a:pt x="222" y="912"/>
                      </a:lnTo>
                      <a:lnTo>
                        <a:pt x="234" y="1044"/>
                      </a:lnTo>
                      <a:lnTo>
                        <a:pt x="252" y="1044"/>
                      </a:lnTo>
                      <a:lnTo>
                        <a:pt x="264" y="954"/>
                      </a:lnTo>
                      <a:lnTo>
                        <a:pt x="276" y="840"/>
                      </a:lnTo>
                      <a:lnTo>
                        <a:pt x="294" y="786"/>
                      </a:lnTo>
                      <a:lnTo>
                        <a:pt x="306" y="816"/>
                      </a:lnTo>
                      <a:lnTo>
                        <a:pt x="318" y="900"/>
                      </a:lnTo>
                      <a:lnTo>
                        <a:pt x="336" y="984"/>
                      </a:lnTo>
                      <a:lnTo>
                        <a:pt x="348" y="1014"/>
                      </a:lnTo>
                      <a:lnTo>
                        <a:pt x="366" y="966"/>
                      </a:lnTo>
                      <a:lnTo>
                        <a:pt x="378" y="852"/>
                      </a:lnTo>
                      <a:lnTo>
                        <a:pt x="390" y="702"/>
                      </a:lnTo>
                      <a:lnTo>
                        <a:pt x="408" y="576"/>
                      </a:lnTo>
                      <a:lnTo>
                        <a:pt x="420" y="522"/>
                      </a:lnTo>
                      <a:lnTo>
                        <a:pt x="432" y="570"/>
                      </a:lnTo>
                      <a:lnTo>
                        <a:pt x="450" y="732"/>
                      </a:lnTo>
                      <a:lnTo>
                        <a:pt x="462" y="960"/>
                      </a:lnTo>
                      <a:lnTo>
                        <a:pt x="474" y="1176"/>
                      </a:lnTo>
                      <a:lnTo>
                        <a:pt x="492" y="1296"/>
                      </a:lnTo>
                      <a:lnTo>
                        <a:pt x="504" y="1260"/>
                      </a:lnTo>
                      <a:lnTo>
                        <a:pt x="516" y="1056"/>
                      </a:lnTo>
                      <a:lnTo>
                        <a:pt x="534" y="756"/>
                      </a:lnTo>
                      <a:lnTo>
                        <a:pt x="546" y="480"/>
                      </a:lnTo>
                      <a:lnTo>
                        <a:pt x="558" y="312"/>
                      </a:lnTo>
                      <a:lnTo>
                        <a:pt x="576" y="330"/>
                      </a:lnTo>
                      <a:lnTo>
                        <a:pt x="588" y="528"/>
                      </a:lnTo>
                      <a:lnTo>
                        <a:pt x="600" y="852"/>
                      </a:lnTo>
                      <a:lnTo>
                        <a:pt x="618" y="1200"/>
                      </a:lnTo>
                      <a:lnTo>
                        <a:pt x="630" y="1458"/>
                      </a:lnTo>
                      <a:lnTo>
                        <a:pt x="642" y="1506"/>
                      </a:lnTo>
                      <a:lnTo>
                        <a:pt x="660" y="1308"/>
                      </a:lnTo>
                      <a:lnTo>
                        <a:pt x="672" y="900"/>
                      </a:lnTo>
                      <a:lnTo>
                        <a:pt x="684" y="432"/>
                      </a:lnTo>
                      <a:lnTo>
                        <a:pt x="702" y="78"/>
                      </a:lnTo>
                      <a:lnTo>
                        <a:pt x="714" y="0"/>
                      </a:lnTo>
                      <a:lnTo>
                        <a:pt x="726" y="246"/>
                      </a:lnTo>
                      <a:lnTo>
                        <a:pt x="744" y="732"/>
                      </a:lnTo>
                      <a:lnTo>
                        <a:pt x="756" y="1266"/>
                      </a:lnTo>
                      <a:lnTo>
                        <a:pt x="774" y="1620"/>
                      </a:lnTo>
                      <a:lnTo>
                        <a:pt x="786" y="1644"/>
                      </a:lnTo>
                      <a:lnTo>
                        <a:pt x="798" y="1332"/>
                      </a:lnTo>
                      <a:lnTo>
                        <a:pt x="816" y="828"/>
                      </a:lnTo>
                      <a:lnTo>
                        <a:pt x="828" y="360"/>
                      </a:lnTo>
                      <a:lnTo>
                        <a:pt x="840" y="126"/>
                      </a:lnTo>
                      <a:lnTo>
                        <a:pt x="858" y="204"/>
                      </a:lnTo>
                      <a:lnTo>
                        <a:pt x="870" y="516"/>
                      </a:lnTo>
                      <a:lnTo>
                        <a:pt x="882" y="900"/>
                      </a:lnTo>
                      <a:lnTo>
                        <a:pt x="900" y="1176"/>
                      </a:lnTo>
                      <a:lnTo>
                        <a:pt x="912" y="1242"/>
                      </a:lnTo>
                      <a:lnTo>
                        <a:pt x="924" y="1104"/>
                      </a:lnTo>
                      <a:lnTo>
                        <a:pt x="942" y="864"/>
                      </a:lnTo>
                      <a:lnTo>
                        <a:pt x="954" y="654"/>
                      </a:lnTo>
                      <a:lnTo>
                        <a:pt x="966" y="564"/>
                      </a:lnTo>
                      <a:lnTo>
                        <a:pt x="984" y="636"/>
                      </a:lnTo>
                      <a:lnTo>
                        <a:pt x="996" y="810"/>
                      </a:lnTo>
                      <a:lnTo>
                        <a:pt x="1008" y="984"/>
                      </a:lnTo>
                      <a:lnTo>
                        <a:pt x="1026" y="1068"/>
                      </a:lnTo>
                      <a:lnTo>
                        <a:pt x="1038" y="1020"/>
                      </a:lnTo>
                      <a:lnTo>
                        <a:pt x="1050" y="864"/>
                      </a:lnTo>
                      <a:lnTo>
                        <a:pt x="1068" y="690"/>
                      </a:lnTo>
                      <a:lnTo>
                        <a:pt x="1080" y="582"/>
                      </a:lnTo>
                      <a:lnTo>
                        <a:pt x="1092" y="600"/>
                      </a:lnTo>
                      <a:lnTo>
                        <a:pt x="1110" y="732"/>
                      </a:lnTo>
                      <a:lnTo>
                        <a:pt x="1122" y="936"/>
                      </a:lnTo>
                      <a:lnTo>
                        <a:pt x="1134" y="1122"/>
                      </a:lnTo>
                      <a:lnTo>
                        <a:pt x="1152" y="1218"/>
                      </a:lnTo>
                      <a:lnTo>
                        <a:pt x="1164" y="1170"/>
                      </a:lnTo>
                      <a:lnTo>
                        <a:pt x="1182" y="990"/>
                      </a:lnTo>
                      <a:lnTo>
                        <a:pt x="1194" y="732"/>
                      </a:lnTo>
                      <a:lnTo>
                        <a:pt x="1206" y="492"/>
                      </a:lnTo>
                      <a:lnTo>
                        <a:pt x="1224" y="366"/>
                      </a:lnTo>
                      <a:lnTo>
                        <a:pt x="1236" y="414"/>
                      </a:lnTo>
                      <a:lnTo>
                        <a:pt x="1248" y="624"/>
                      </a:lnTo>
                      <a:lnTo>
                        <a:pt x="1266" y="900"/>
                      </a:lnTo>
                      <a:lnTo>
                        <a:pt x="1278" y="1140"/>
                      </a:lnTo>
                      <a:lnTo>
                        <a:pt x="1290" y="1248"/>
                      </a:lnTo>
                      <a:lnTo>
                        <a:pt x="1308" y="1188"/>
                      </a:lnTo>
                      <a:lnTo>
                        <a:pt x="1320" y="996"/>
                      </a:lnTo>
                      <a:lnTo>
                        <a:pt x="1332" y="750"/>
                      </a:lnTo>
                      <a:lnTo>
                        <a:pt x="1350" y="546"/>
                      </a:lnTo>
                      <a:lnTo>
                        <a:pt x="1362" y="468"/>
                      </a:lnTo>
                      <a:lnTo>
                        <a:pt x="1374" y="534"/>
                      </a:lnTo>
                      <a:lnTo>
                        <a:pt x="1392" y="708"/>
                      </a:lnTo>
                      <a:lnTo>
                        <a:pt x="1404" y="918"/>
                      </a:lnTo>
                      <a:lnTo>
                        <a:pt x="1416" y="1080"/>
                      </a:lnTo>
                      <a:lnTo>
                        <a:pt x="1434" y="1128"/>
                      </a:lnTo>
                      <a:lnTo>
                        <a:pt x="1446" y="1050"/>
                      </a:lnTo>
                      <a:lnTo>
                        <a:pt x="1458" y="900"/>
                      </a:lnTo>
                      <a:lnTo>
                        <a:pt x="1476" y="738"/>
                      </a:lnTo>
                      <a:lnTo>
                        <a:pt x="1488" y="636"/>
                      </a:lnTo>
                      <a:lnTo>
                        <a:pt x="1500" y="618"/>
                      </a:lnTo>
                      <a:lnTo>
                        <a:pt x="1518" y="678"/>
                      </a:lnTo>
                      <a:lnTo>
                        <a:pt x="1530" y="774"/>
                      </a:lnTo>
                      <a:lnTo>
                        <a:pt x="1542" y="858"/>
                      </a:lnTo>
                      <a:lnTo>
                        <a:pt x="1560" y="894"/>
                      </a:lnTo>
                      <a:lnTo>
                        <a:pt x="1572" y="882"/>
                      </a:lnTo>
                      <a:lnTo>
                        <a:pt x="1590" y="840"/>
                      </a:lnTo>
                      <a:lnTo>
                        <a:pt x="1602" y="780"/>
                      </a:lnTo>
                      <a:lnTo>
                        <a:pt x="1614" y="744"/>
                      </a:lnTo>
                      <a:lnTo>
                        <a:pt x="1632" y="744"/>
                      </a:lnTo>
                      <a:lnTo>
                        <a:pt x="1644" y="792"/>
                      </a:lnTo>
                      <a:lnTo>
                        <a:pt x="1656" y="888"/>
                      </a:lnTo>
                      <a:lnTo>
                        <a:pt x="1674" y="1014"/>
                      </a:lnTo>
                      <a:lnTo>
                        <a:pt x="1686" y="1122"/>
                      </a:lnTo>
                      <a:lnTo>
                        <a:pt x="1698" y="1164"/>
                      </a:lnTo>
                      <a:lnTo>
                        <a:pt x="1716" y="1104"/>
                      </a:lnTo>
                      <a:lnTo>
                        <a:pt x="1728" y="942"/>
                      </a:lnTo>
                      <a:lnTo>
                        <a:pt x="1740" y="708"/>
                      </a:lnTo>
                      <a:lnTo>
                        <a:pt x="1758" y="480"/>
                      </a:lnTo>
                      <a:lnTo>
                        <a:pt x="1770" y="348"/>
                      </a:lnTo>
                      <a:lnTo>
                        <a:pt x="1782" y="372"/>
                      </a:lnTo>
                    </a:path>
                  </a:pathLst>
                </a:custGeom>
                <a:noFill/>
                <a:ln w="15840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6" name="CustomShape 9">
                  <a:extLst>
                    <a:ext uri="{FF2B5EF4-FFF2-40B4-BE49-F238E27FC236}">
                      <a16:creationId xmlns:a16="http://schemas.microsoft.com/office/drawing/2014/main" id="{7A71D08C-A7F6-894B-BA06-EA74CB958C10}"/>
                    </a:ext>
                  </a:extLst>
                </p:cNvPr>
                <p:cNvSpPr/>
                <p:nvPr/>
              </p:nvSpPr>
              <p:spPr>
                <a:xfrm>
                  <a:off x="10127880" y="3819600"/>
                  <a:ext cx="1066680" cy="787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" h="996">
                      <a:moveTo>
                        <a:pt x="0" y="0"/>
                      </a:moveTo>
                      <a:lnTo>
                        <a:pt x="18" y="186"/>
                      </a:lnTo>
                      <a:lnTo>
                        <a:pt x="30" y="480"/>
                      </a:lnTo>
                      <a:lnTo>
                        <a:pt x="42" y="786"/>
                      </a:lnTo>
                      <a:lnTo>
                        <a:pt x="60" y="984"/>
                      </a:lnTo>
                      <a:lnTo>
                        <a:pt x="72" y="996"/>
                      </a:lnTo>
                      <a:lnTo>
                        <a:pt x="84" y="828"/>
                      </a:lnTo>
                      <a:lnTo>
                        <a:pt x="102" y="540"/>
                      </a:lnTo>
                      <a:lnTo>
                        <a:pt x="114" y="246"/>
                      </a:lnTo>
                      <a:lnTo>
                        <a:pt x="126" y="54"/>
                      </a:lnTo>
                      <a:lnTo>
                        <a:pt x="144" y="36"/>
                      </a:lnTo>
                      <a:lnTo>
                        <a:pt x="156" y="180"/>
                      </a:lnTo>
                      <a:lnTo>
                        <a:pt x="168" y="420"/>
                      </a:lnTo>
                      <a:lnTo>
                        <a:pt x="186" y="636"/>
                      </a:lnTo>
                      <a:lnTo>
                        <a:pt x="198" y="756"/>
                      </a:lnTo>
                      <a:lnTo>
                        <a:pt x="216" y="726"/>
                      </a:lnTo>
                      <a:lnTo>
                        <a:pt x="228" y="588"/>
                      </a:lnTo>
                      <a:lnTo>
                        <a:pt x="240" y="402"/>
                      </a:lnTo>
                      <a:lnTo>
                        <a:pt x="258" y="258"/>
                      </a:lnTo>
                      <a:lnTo>
                        <a:pt x="270" y="192"/>
                      </a:lnTo>
                      <a:lnTo>
                        <a:pt x="282" y="222"/>
                      </a:lnTo>
                      <a:lnTo>
                        <a:pt x="300" y="318"/>
                      </a:lnTo>
                      <a:lnTo>
                        <a:pt x="312" y="426"/>
                      </a:lnTo>
                      <a:lnTo>
                        <a:pt x="324" y="504"/>
                      </a:lnTo>
                      <a:lnTo>
                        <a:pt x="342" y="534"/>
                      </a:lnTo>
                      <a:lnTo>
                        <a:pt x="354" y="528"/>
                      </a:lnTo>
                      <a:lnTo>
                        <a:pt x="366" y="498"/>
                      </a:lnTo>
                      <a:lnTo>
                        <a:pt x="384" y="480"/>
                      </a:lnTo>
                      <a:lnTo>
                        <a:pt x="396" y="474"/>
                      </a:lnTo>
                      <a:lnTo>
                        <a:pt x="408" y="474"/>
                      </a:lnTo>
                      <a:lnTo>
                        <a:pt x="426" y="480"/>
                      </a:lnTo>
                      <a:lnTo>
                        <a:pt x="438" y="480"/>
                      </a:lnTo>
                      <a:lnTo>
                        <a:pt x="450" y="474"/>
                      </a:lnTo>
                      <a:lnTo>
                        <a:pt x="468" y="468"/>
                      </a:lnTo>
                      <a:lnTo>
                        <a:pt x="480" y="462"/>
                      </a:lnTo>
                      <a:lnTo>
                        <a:pt x="492" y="462"/>
                      </a:lnTo>
                      <a:lnTo>
                        <a:pt x="510" y="456"/>
                      </a:lnTo>
                      <a:lnTo>
                        <a:pt x="522" y="444"/>
                      </a:lnTo>
                      <a:lnTo>
                        <a:pt x="534" y="432"/>
                      </a:lnTo>
                      <a:lnTo>
                        <a:pt x="552" y="426"/>
                      </a:lnTo>
                      <a:lnTo>
                        <a:pt x="564" y="426"/>
                      </a:lnTo>
                      <a:lnTo>
                        <a:pt x="576" y="432"/>
                      </a:lnTo>
                      <a:lnTo>
                        <a:pt x="594" y="438"/>
                      </a:lnTo>
                      <a:lnTo>
                        <a:pt x="606" y="438"/>
                      </a:lnTo>
                      <a:lnTo>
                        <a:pt x="624" y="444"/>
                      </a:lnTo>
                      <a:lnTo>
                        <a:pt x="636" y="450"/>
                      </a:lnTo>
                      <a:lnTo>
                        <a:pt x="648" y="450"/>
                      </a:lnTo>
                      <a:lnTo>
                        <a:pt x="666" y="444"/>
                      </a:lnTo>
                      <a:lnTo>
                        <a:pt x="678" y="438"/>
                      </a:lnTo>
                      <a:lnTo>
                        <a:pt x="690" y="426"/>
                      </a:lnTo>
                      <a:lnTo>
                        <a:pt x="708" y="426"/>
                      </a:lnTo>
                      <a:lnTo>
                        <a:pt x="720" y="432"/>
                      </a:lnTo>
                      <a:lnTo>
                        <a:pt x="732" y="450"/>
                      </a:lnTo>
                      <a:lnTo>
                        <a:pt x="750" y="462"/>
                      </a:lnTo>
                      <a:lnTo>
                        <a:pt x="762" y="474"/>
                      </a:lnTo>
                      <a:lnTo>
                        <a:pt x="774" y="468"/>
                      </a:lnTo>
                      <a:lnTo>
                        <a:pt x="792" y="462"/>
                      </a:lnTo>
                      <a:lnTo>
                        <a:pt x="804" y="450"/>
                      </a:lnTo>
                      <a:lnTo>
                        <a:pt x="816" y="444"/>
                      </a:lnTo>
                      <a:lnTo>
                        <a:pt x="834" y="444"/>
                      </a:lnTo>
                      <a:lnTo>
                        <a:pt x="846" y="444"/>
                      </a:lnTo>
                      <a:lnTo>
                        <a:pt x="858" y="450"/>
                      </a:lnTo>
                      <a:lnTo>
                        <a:pt x="876" y="450"/>
                      </a:lnTo>
                      <a:lnTo>
                        <a:pt x="888" y="450"/>
                      </a:lnTo>
                      <a:lnTo>
                        <a:pt x="900" y="456"/>
                      </a:lnTo>
                      <a:lnTo>
                        <a:pt x="918" y="456"/>
                      </a:lnTo>
                      <a:lnTo>
                        <a:pt x="930" y="462"/>
                      </a:lnTo>
                      <a:lnTo>
                        <a:pt x="942" y="462"/>
                      </a:lnTo>
                      <a:lnTo>
                        <a:pt x="960" y="456"/>
                      </a:lnTo>
                      <a:lnTo>
                        <a:pt x="972" y="450"/>
                      </a:lnTo>
                      <a:lnTo>
                        <a:pt x="984" y="444"/>
                      </a:lnTo>
                      <a:lnTo>
                        <a:pt x="1002" y="438"/>
                      </a:lnTo>
                      <a:lnTo>
                        <a:pt x="1014" y="432"/>
                      </a:lnTo>
                      <a:lnTo>
                        <a:pt x="1032" y="426"/>
                      </a:lnTo>
                      <a:lnTo>
                        <a:pt x="1044" y="426"/>
                      </a:lnTo>
                      <a:lnTo>
                        <a:pt x="1056" y="426"/>
                      </a:lnTo>
                      <a:lnTo>
                        <a:pt x="1074" y="432"/>
                      </a:lnTo>
                      <a:lnTo>
                        <a:pt x="1086" y="438"/>
                      </a:lnTo>
                      <a:lnTo>
                        <a:pt x="1098" y="438"/>
                      </a:lnTo>
                      <a:lnTo>
                        <a:pt x="1116" y="444"/>
                      </a:lnTo>
                      <a:lnTo>
                        <a:pt x="1128" y="450"/>
                      </a:lnTo>
                      <a:lnTo>
                        <a:pt x="1140" y="456"/>
                      </a:lnTo>
                      <a:lnTo>
                        <a:pt x="1158" y="462"/>
                      </a:lnTo>
                      <a:lnTo>
                        <a:pt x="1170" y="462"/>
                      </a:lnTo>
                      <a:lnTo>
                        <a:pt x="1182" y="462"/>
                      </a:lnTo>
                      <a:lnTo>
                        <a:pt x="1200" y="450"/>
                      </a:lnTo>
                      <a:lnTo>
                        <a:pt x="1206" y="450"/>
                      </a:lnTo>
                    </a:path>
                  </a:pathLst>
                </a:custGeom>
                <a:noFill/>
                <a:ln w="15840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  <p:sp>
            <p:nvSpPr>
              <p:cNvPr id="212" name="CustomShape 10">
                <a:extLst>
                  <a:ext uri="{FF2B5EF4-FFF2-40B4-BE49-F238E27FC236}">
                    <a16:creationId xmlns:a16="http://schemas.microsoft.com/office/drawing/2014/main" id="{C9295F50-127C-B24C-8A99-CE6B6354735D}"/>
                  </a:ext>
                </a:extLst>
              </p:cNvPr>
              <p:cNvSpPr/>
              <p:nvPr/>
            </p:nvSpPr>
            <p:spPr>
              <a:xfrm>
                <a:off x="3814200" y="3810600"/>
                <a:ext cx="1570680" cy="6498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822">
                    <a:moveTo>
                      <a:pt x="0" y="360"/>
                    </a:moveTo>
                    <a:lnTo>
                      <a:pt x="0" y="366"/>
                    </a:lnTo>
                    <a:lnTo>
                      <a:pt x="18" y="408"/>
                    </a:lnTo>
                    <a:lnTo>
                      <a:pt x="30" y="438"/>
                    </a:lnTo>
                    <a:lnTo>
                      <a:pt x="42" y="462"/>
                    </a:lnTo>
                    <a:lnTo>
                      <a:pt x="60" y="474"/>
                    </a:lnTo>
                    <a:lnTo>
                      <a:pt x="72" y="486"/>
                    </a:lnTo>
                    <a:lnTo>
                      <a:pt x="84" y="504"/>
                    </a:lnTo>
                    <a:lnTo>
                      <a:pt x="102" y="516"/>
                    </a:lnTo>
                    <a:lnTo>
                      <a:pt x="114" y="510"/>
                    </a:lnTo>
                    <a:lnTo>
                      <a:pt x="126" y="480"/>
                    </a:lnTo>
                    <a:lnTo>
                      <a:pt x="144" y="432"/>
                    </a:lnTo>
                    <a:lnTo>
                      <a:pt x="156" y="372"/>
                    </a:lnTo>
                    <a:lnTo>
                      <a:pt x="168" y="312"/>
                    </a:lnTo>
                    <a:lnTo>
                      <a:pt x="186" y="294"/>
                    </a:lnTo>
                    <a:lnTo>
                      <a:pt x="198" y="318"/>
                    </a:lnTo>
                    <a:lnTo>
                      <a:pt x="210" y="384"/>
                    </a:lnTo>
                    <a:lnTo>
                      <a:pt x="228" y="468"/>
                    </a:lnTo>
                    <a:lnTo>
                      <a:pt x="240" y="540"/>
                    </a:lnTo>
                    <a:lnTo>
                      <a:pt x="252" y="570"/>
                    </a:lnTo>
                    <a:lnTo>
                      <a:pt x="270" y="558"/>
                    </a:lnTo>
                    <a:lnTo>
                      <a:pt x="282" y="516"/>
                    </a:lnTo>
                    <a:lnTo>
                      <a:pt x="294" y="462"/>
                    </a:lnTo>
                    <a:lnTo>
                      <a:pt x="312" y="384"/>
                    </a:lnTo>
                    <a:lnTo>
                      <a:pt x="324" y="306"/>
                    </a:lnTo>
                    <a:lnTo>
                      <a:pt x="336" y="234"/>
                    </a:lnTo>
                    <a:lnTo>
                      <a:pt x="354" y="204"/>
                    </a:lnTo>
                    <a:lnTo>
                      <a:pt x="366" y="246"/>
                    </a:lnTo>
                    <a:lnTo>
                      <a:pt x="384" y="354"/>
                    </a:lnTo>
                    <a:lnTo>
                      <a:pt x="396" y="510"/>
                    </a:lnTo>
                    <a:lnTo>
                      <a:pt x="408" y="666"/>
                    </a:lnTo>
                    <a:lnTo>
                      <a:pt x="426" y="756"/>
                    </a:lnTo>
                    <a:lnTo>
                      <a:pt x="438" y="738"/>
                    </a:lnTo>
                    <a:lnTo>
                      <a:pt x="450" y="618"/>
                    </a:lnTo>
                    <a:lnTo>
                      <a:pt x="468" y="414"/>
                    </a:lnTo>
                    <a:lnTo>
                      <a:pt x="480" y="198"/>
                    </a:lnTo>
                    <a:lnTo>
                      <a:pt x="492" y="42"/>
                    </a:lnTo>
                    <a:lnTo>
                      <a:pt x="510" y="0"/>
                    </a:lnTo>
                    <a:lnTo>
                      <a:pt x="522" y="96"/>
                    </a:lnTo>
                    <a:lnTo>
                      <a:pt x="534" y="306"/>
                    </a:lnTo>
                    <a:lnTo>
                      <a:pt x="552" y="552"/>
                    </a:lnTo>
                    <a:lnTo>
                      <a:pt x="564" y="750"/>
                    </a:lnTo>
                    <a:lnTo>
                      <a:pt x="576" y="822"/>
                    </a:lnTo>
                    <a:lnTo>
                      <a:pt x="594" y="750"/>
                    </a:lnTo>
                    <a:lnTo>
                      <a:pt x="606" y="564"/>
                    </a:lnTo>
                    <a:lnTo>
                      <a:pt x="618" y="342"/>
                    </a:lnTo>
                    <a:lnTo>
                      <a:pt x="636" y="168"/>
                    </a:lnTo>
                    <a:lnTo>
                      <a:pt x="648" y="108"/>
                    </a:lnTo>
                    <a:lnTo>
                      <a:pt x="660" y="180"/>
                    </a:lnTo>
                    <a:lnTo>
                      <a:pt x="678" y="330"/>
                    </a:lnTo>
                    <a:lnTo>
                      <a:pt x="690" y="504"/>
                    </a:lnTo>
                    <a:lnTo>
                      <a:pt x="702" y="636"/>
                    </a:lnTo>
                    <a:lnTo>
                      <a:pt x="720" y="702"/>
                    </a:lnTo>
                    <a:lnTo>
                      <a:pt x="732" y="678"/>
                    </a:lnTo>
                    <a:lnTo>
                      <a:pt x="744" y="582"/>
                    </a:lnTo>
                    <a:lnTo>
                      <a:pt x="762" y="438"/>
                    </a:lnTo>
                    <a:lnTo>
                      <a:pt x="774" y="288"/>
                    </a:lnTo>
                    <a:lnTo>
                      <a:pt x="792" y="180"/>
                    </a:lnTo>
                    <a:lnTo>
                      <a:pt x="804" y="162"/>
                    </a:lnTo>
                    <a:lnTo>
                      <a:pt x="816" y="234"/>
                    </a:lnTo>
                    <a:lnTo>
                      <a:pt x="834" y="384"/>
                    </a:lnTo>
                    <a:lnTo>
                      <a:pt x="846" y="534"/>
                    </a:lnTo>
                    <a:lnTo>
                      <a:pt x="858" y="618"/>
                    </a:lnTo>
                    <a:lnTo>
                      <a:pt x="876" y="606"/>
                    </a:lnTo>
                    <a:lnTo>
                      <a:pt x="888" y="510"/>
                    </a:lnTo>
                    <a:lnTo>
                      <a:pt x="900" y="396"/>
                    </a:lnTo>
                    <a:lnTo>
                      <a:pt x="918" y="342"/>
                    </a:lnTo>
                    <a:lnTo>
                      <a:pt x="930" y="366"/>
                    </a:lnTo>
                    <a:lnTo>
                      <a:pt x="942" y="450"/>
                    </a:lnTo>
                    <a:lnTo>
                      <a:pt x="960" y="516"/>
                    </a:lnTo>
                    <a:lnTo>
                      <a:pt x="972" y="510"/>
                    </a:lnTo>
                    <a:lnTo>
                      <a:pt x="984" y="432"/>
                    </a:lnTo>
                    <a:lnTo>
                      <a:pt x="1002" y="324"/>
                    </a:lnTo>
                    <a:lnTo>
                      <a:pt x="1014" y="264"/>
                    </a:lnTo>
                    <a:lnTo>
                      <a:pt x="1026" y="282"/>
                    </a:lnTo>
                    <a:lnTo>
                      <a:pt x="1044" y="390"/>
                    </a:lnTo>
                    <a:lnTo>
                      <a:pt x="1056" y="528"/>
                    </a:lnTo>
                    <a:lnTo>
                      <a:pt x="1068" y="618"/>
                    </a:lnTo>
                    <a:lnTo>
                      <a:pt x="1086" y="618"/>
                    </a:lnTo>
                    <a:lnTo>
                      <a:pt x="1098" y="516"/>
                    </a:lnTo>
                    <a:lnTo>
                      <a:pt x="1110" y="354"/>
                    </a:lnTo>
                    <a:lnTo>
                      <a:pt x="1128" y="210"/>
                    </a:lnTo>
                    <a:lnTo>
                      <a:pt x="1140" y="150"/>
                    </a:lnTo>
                    <a:lnTo>
                      <a:pt x="1152" y="198"/>
                    </a:lnTo>
                    <a:lnTo>
                      <a:pt x="1170" y="330"/>
                    </a:lnTo>
                    <a:lnTo>
                      <a:pt x="1182" y="504"/>
                    </a:lnTo>
                    <a:lnTo>
                      <a:pt x="1200" y="648"/>
                    </a:lnTo>
                    <a:lnTo>
                      <a:pt x="1212" y="708"/>
                    </a:lnTo>
                    <a:lnTo>
                      <a:pt x="1224" y="660"/>
                    </a:lnTo>
                    <a:lnTo>
                      <a:pt x="1242" y="522"/>
                    </a:lnTo>
                    <a:lnTo>
                      <a:pt x="1254" y="336"/>
                    </a:lnTo>
                    <a:lnTo>
                      <a:pt x="1266" y="174"/>
                    </a:lnTo>
                    <a:lnTo>
                      <a:pt x="1284" y="84"/>
                    </a:lnTo>
                    <a:lnTo>
                      <a:pt x="1296" y="114"/>
                    </a:lnTo>
                    <a:lnTo>
                      <a:pt x="1308" y="246"/>
                    </a:lnTo>
                    <a:lnTo>
                      <a:pt x="1326" y="432"/>
                    </a:lnTo>
                    <a:lnTo>
                      <a:pt x="1338" y="600"/>
                    </a:lnTo>
                    <a:lnTo>
                      <a:pt x="1350" y="702"/>
                    </a:lnTo>
                    <a:lnTo>
                      <a:pt x="1368" y="696"/>
                    </a:lnTo>
                    <a:lnTo>
                      <a:pt x="1380" y="612"/>
                    </a:lnTo>
                    <a:lnTo>
                      <a:pt x="1392" y="492"/>
                    </a:lnTo>
                    <a:lnTo>
                      <a:pt x="1410" y="384"/>
                    </a:lnTo>
                    <a:lnTo>
                      <a:pt x="1422" y="306"/>
                    </a:lnTo>
                    <a:lnTo>
                      <a:pt x="1434" y="270"/>
                    </a:lnTo>
                    <a:lnTo>
                      <a:pt x="1452" y="270"/>
                    </a:lnTo>
                    <a:lnTo>
                      <a:pt x="1464" y="312"/>
                    </a:lnTo>
                    <a:lnTo>
                      <a:pt x="1476" y="384"/>
                    </a:lnTo>
                    <a:lnTo>
                      <a:pt x="1494" y="480"/>
                    </a:lnTo>
                    <a:lnTo>
                      <a:pt x="1506" y="552"/>
                    </a:lnTo>
                    <a:lnTo>
                      <a:pt x="1518" y="582"/>
                    </a:lnTo>
                    <a:lnTo>
                      <a:pt x="1536" y="534"/>
                    </a:lnTo>
                    <a:lnTo>
                      <a:pt x="1548" y="432"/>
                    </a:lnTo>
                    <a:lnTo>
                      <a:pt x="1560" y="324"/>
                    </a:lnTo>
                    <a:lnTo>
                      <a:pt x="1578" y="258"/>
                    </a:lnTo>
                    <a:lnTo>
                      <a:pt x="1590" y="264"/>
                    </a:lnTo>
                    <a:lnTo>
                      <a:pt x="1608" y="342"/>
                    </a:lnTo>
                    <a:lnTo>
                      <a:pt x="1620" y="444"/>
                    </a:lnTo>
                    <a:lnTo>
                      <a:pt x="1632" y="516"/>
                    </a:lnTo>
                    <a:lnTo>
                      <a:pt x="1650" y="546"/>
                    </a:lnTo>
                    <a:lnTo>
                      <a:pt x="1662" y="528"/>
                    </a:lnTo>
                    <a:lnTo>
                      <a:pt x="1674" y="492"/>
                    </a:lnTo>
                    <a:lnTo>
                      <a:pt x="1692" y="468"/>
                    </a:lnTo>
                    <a:lnTo>
                      <a:pt x="1704" y="450"/>
                    </a:lnTo>
                    <a:lnTo>
                      <a:pt x="1716" y="438"/>
                    </a:lnTo>
                    <a:lnTo>
                      <a:pt x="1734" y="414"/>
                    </a:lnTo>
                    <a:lnTo>
                      <a:pt x="1746" y="378"/>
                    </a:lnTo>
                    <a:lnTo>
                      <a:pt x="1758" y="348"/>
                    </a:lnTo>
                    <a:lnTo>
                      <a:pt x="1776" y="336"/>
                    </a:lnTo>
                  </a:path>
                </a:pathLst>
              </a:custGeom>
              <a:noFill/>
              <a:ln w="15840">
                <a:solidFill>
                  <a:srgbClr val="FF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85FFF34E-57AC-1A47-80EC-F59C1F298724}"/>
                </a:ext>
              </a:extLst>
            </p:cNvPr>
            <p:cNvGrpSpPr/>
            <p:nvPr/>
          </p:nvGrpSpPr>
          <p:grpSpPr>
            <a:xfrm>
              <a:off x="3818520" y="3556440"/>
              <a:ext cx="7387920" cy="1347120"/>
              <a:chOff x="3818520" y="3556440"/>
              <a:chExt cx="7387920" cy="1347120"/>
            </a:xfrm>
          </p:grpSpPr>
          <p:sp>
            <p:nvSpPr>
              <p:cNvPr id="206" name="CustomShape 12">
                <a:extLst>
                  <a:ext uri="{FF2B5EF4-FFF2-40B4-BE49-F238E27FC236}">
                    <a16:creationId xmlns:a16="http://schemas.microsoft.com/office/drawing/2014/main" id="{085D5D66-38FC-1849-BC2D-DDBC19A9FB87}"/>
                  </a:ext>
                </a:extLst>
              </p:cNvPr>
              <p:cNvSpPr/>
              <p:nvPr/>
            </p:nvSpPr>
            <p:spPr>
              <a:xfrm>
                <a:off x="3818520" y="3850560"/>
                <a:ext cx="1570680" cy="6498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822">
                    <a:moveTo>
                      <a:pt x="0" y="360"/>
                    </a:moveTo>
                    <a:lnTo>
                      <a:pt x="0" y="366"/>
                    </a:lnTo>
                    <a:lnTo>
                      <a:pt x="18" y="408"/>
                    </a:lnTo>
                    <a:lnTo>
                      <a:pt x="30" y="438"/>
                    </a:lnTo>
                    <a:lnTo>
                      <a:pt x="42" y="462"/>
                    </a:lnTo>
                    <a:lnTo>
                      <a:pt x="60" y="474"/>
                    </a:lnTo>
                    <a:lnTo>
                      <a:pt x="72" y="486"/>
                    </a:lnTo>
                    <a:lnTo>
                      <a:pt x="84" y="504"/>
                    </a:lnTo>
                    <a:lnTo>
                      <a:pt x="102" y="516"/>
                    </a:lnTo>
                    <a:lnTo>
                      <a:pt x="114" y="510"/>
                    </a:lnTo>
                    <a:lnTo>
                      <a:pt x="126" y="480"/>
                    </a:lnTo>
                    <a:lnTo>
                      <a:pt x="144" y="432"/>
                    </a:lnTo>
                    <a:lnTo>
                      <a:pt x="156" y="372"/>
                    </a:lnTo>
                    <a:lnTo>
                      <a:pt x="168" y="312"/>
                    </a:lnTo>
                    <a:lnTo>
                      <a:pt x="186" y="294"/>
                    </a:lnTo>
                    <a:lnTo>
                      <a:pt x="198" y="318"/>
                    </a:lnTo>
                    <a:lnTo>
                      <a:pt x="210" y="384"/>
                    </a:lnTo>
                    <a:lnTo>
                      <a:pt x="228" y="468"/>
                    </a:lnTo>
                    <a:lnTo>
                      <a:pt x="240" y="540"/>
                    </a:lnTo>
                    <a:lnTo>
                      <a:pt x="252" y="570"/>
                    </a:lnTo>
                    <a:lnTo>
                      <a:pt x="270" y="558"/>
                    </a:lnTo>
                    <a:lnTo>
                      <a:pt x="282" y="516"/>
                    </a:lnTo>
                    <a:lnTo>
                      <a:pt x="294" y="462"/>
                    </a:lnTo>
                    <a:lnTo>
                      <a:pt x="312" y="384"/>
                    </a:lnTo>
                    <a:lnTo>
                      <a:pt x="324" y="306"/>
                    </a:lnTo>
                    <a:lnTo>
                      <a:pt x="336" y="234"/>
                    </a:lnTo>
                    <a:lnTo>
                      <a:pt x="354" y="204"/>
                    </a:lnTo>
                    <a:lnTo>
                      <a:pt x="366" y="246"/>
                    </a:lnTo>
                    <a:lnTo>
                      <a:pt x="384" y="354"/>
                    </a:lnTo>
                    <a:lnTo>
                      <a:pt x="396" y="510"/>
                    </a:lnTo>
                    <a:lnTo>
                      <a:pt x="408" y="666"/>
                    </a:lnTo>
                    <a:lnTo>
                      <a:pt x="426" y="756"/>
                    </a:lnTo>
                    <a:lnTo>
                      <a:pt x="438" y="738"/>
                    </a:lnTo>
                    <a:lnTo>
                      <a:pt x="450" y="618"/>
                    </a:lnTo>
                    <a:lnTo>
                      <a:pt x="468" y="414"/>
                    </a:lnTo>
                    <a:lnTo>
                      <a:pt x="480" y="198"/>
                    </a:lnTo>
                    <a:lnTo>
                      <a:pt x="492" y="42"/>
                    </a:lnTo>
                    <a:lnTo>
                      <a:pt x="510" y="0"/>
                    </a:lnTo>
                    <a:lnTo>
                      <a:pt x="522" y="96"/>
                    </a:lnTo>
                    <a:lnTo>
                      <a:pt x="534" y="306"/>
                    </a:lnTo>
                    <a:lnTo>
                      <a:pt x="552" y="552"/>
                    </a:lnTo>
                    <a:lnTo>
                      <a:pt x="564" y="750"/>
                    </a:lnTo>
                    <a:lnTo>
                      <a:pt x="576" y="822"/>
                    </a:lnTo>
                    <a:lnTo>
                      <a:pt x="594" y="750"/>
                    </a:lnTo>
                    <a:lnTo>
                      <a:pt x="606" y="564"/>
                    </a:lnTo>
                    <a:lnTo>
                      <a:pt x="618" y="342"/>
                    </a:lnTo>
                    <a:lnTo>
                      <a:pt x="636" y="168"/>
                    </a:lnTo>
                    <a:lnTo>
                      <a:pt x="648" y="108"/>
                    </a:lnTo>
                    <a:lnTo>
                      <a:pt x="660" y="180"/>
                    </a:lnTo>
                    <a:lnTo>
                      <a:pt x="678" y="330"/>
                    </a:lnTo>
                    <a:lnTo>
                      <a:pt x="690" y="504"/>
                    </a:lnTo>
                    <a:lnTo>
                      <a:pt x="702" y="636"/>
                    </a:lnTo>
                    <a:lnTo>
                      <a:pt x="720" y="702"/>
                    </a:lnTo>
                    <a:lnTo>
                      <a:pt x="732" y="678"/>
                    </a:lnTo>
                    <a:lnTo>
                      <a:pt x="744" y="582"/>
                    </a:lnTo>
                    <a:lnTo>
                      <a:pt x="762" y="438"/>
                    </a:lnTo>
                    <a:lnTo>
                      <a:pt x="774" y="288"/>
                    </a:lnTo>
                    <a:lnTo>
                      <a:pt x="792" y="180"/>
                    </a:lnTo>
                    <a:lnTo>
                      <a:pt x="804" y="162"/>
                    </a:lnTo>
                    <a:lnTo>
                      <a:pt x="816" y="234"/>
                    </a:lnTo>
                    <a:lnTo>
                      <a:pt x="834" y="384"/>
                    </a:lnTo>
                    <a:lnTo>
                      <a:pt x="846" y="534"/>
                    </a:lnTo>
                    <a:lnTo>
                      <a:pt x="858" y="618"/>
                    </a:lnTo>
                    <a:lnTo>
                      <a:pt x="876" y="606"/>
                    </a:lnTo>
                    <a:lnTo>
                      <a:pt x="888" y="510"/>
                    </a:lnTo>
                    <a:lnTo>
                      <a:pt x="900" y="396"/>
                    </a:lnTo>
                    <a:lnTo>
                      <a:pt x="918" y="342"/>
                    </a:lnTo>
                    <a:lnTo>
                      <a:pt x="930" y="366"/>
                    </a:lnTo>
                    <a:lnTo>
                      <a:pt x="942" y="450"/>
                    </a:lnTo>
                    <a:lnTo>
                      <a:pt x="960" y="516"/>
                    </a:lnTo>
                    <a:lnTo>
                      <a:pt x="972" y="510"/>
                    </a:lnTo>
                    <a:lnTo>
                      <a:pt x="984" y="432"/>
                    </a:lnTo>
                    <a:lnTo>
                      <a:pt x="1002" y="324"/>
                    </a:lnTo>
                    <a:lnTo>
                      <a:pt x="1014" y="264"/>
                    </a:lnTo>
                    <a:lnTo>
                      <a:pt x="1026" y="282"/>
                    </a:lnTo>
                    <a:lnTo>
                      <a:pt x="1044" y="390"/>
                    </a:lnTo>
                    <a:lnTo>
                      <a:pt x="1056" y="528"/>
                    </a:lnTo>
                    <a:lnTo>
                      <a:pt x="1068" y="618"/>
                    </a:lnTo>
                    <a:lnTo>
                      <a:pt x="1086" y="618"/>
                    </a:lnTo>
                    <a:lnTo>
                      <a:pt x="1098" y="516"/>
                    </a:lnTo>
                    <a:lnTo>
                      <a:pt x="1110" y="354"/>
                    </a:lnTo>
                    <a:lnTo>
                      <a:pt x="1128" y="210"/>
                    </a:lnTo>
                    <a:lnTo>
                      <a:pt x="1140" y="150"/>
                    </a:lnTo>
                    <a:lnTo>
                      <a:pt x="1152" y="198"/>
                    </a:lnTo>
                    <a:lnTo>
                      <a:pt x="1170" y="330"/>
                    </a:lnTo>
                    <a:lnTo>
                      <a:pt x="1182" y="504"/>
                    </a:lnTo>
                    <a:lnTo>
                      <a:pt x="1200" y="648"/>
                    </a:lnTo>
                    <a:lnTo>
                      <a:pt x="1212" y="708"/>
                    </a:lnTo>
                    <a:lnTo>
                      <a:pt x="1224" y="660"/>
                    </a:lnTo>
                    <a:lnTo>
                      <a:pt x="1242" y="522"/>
                    </a:lnTo>
                    <a:lnTo>
                      <a:pt x="1254" y="336"/>
                    </a:lnTo>
                    <a:lnTo>
                      <a:pt x="1266" y="174"/>
                    </a:lnTo>
                    <a:lnTo>
                      <a:pt x="1284" y="84"/>
                    </a:lnTo>
                    <a:lnTo>
                      <a:pt x="1296" y="114"/>
                    </a:lnTo>
                    <a:lnTo>
                      <a:pt x="1308" y="246"/>
                    </a:lnTo>
                    <a:lnTo>
                      <a:pt x="1326" y="432"/>
                    </a:lnTo>
                    <a:lnTo>
                      <a:pt x="1338" y="600"/>
                    </a:lnTo>
                    <a:lnTo>
                      <a:pt x="1350" y="702"/>
                    </a:lnTo>
                    <a:lnTo>
                      <a:pt x="1368" y="696"/>
                    </a:lnTo>
                    <a:lnTo>
                      <a:pt x="1380" y="612"/>
                    </a:lnTo>
                    <a:lnTo>
                      <a:pt x="1392" y="492"/>
                    </a:lnTo>
                    <a:lnTo>
                      <a:pt x="1410" y="384"/>
                    </a:lnTo>
                    <a:lnTo>
                      <a:pt x="1422" y="306"/>
                    </a:lnTo>
                    <a:lnTo>
                      <a:pt x="1434" y="270"/>
                    </a:lnTo>
                    <a:lnTo>
                      <a:pt x="1452" y="270"/>
                    </a:lnTo>
                    <a:lnTo>
                      <a:pt x="1464" y="312"/>
                    </a:lnTo>
                    <a:lnTo>
                      <a:pt x="1476" y="384"/>
                    </a:lnTo>
                    <a:lnTo>
                      <a:pt x="1494" y="480"/>
                    </a:lnTo>
                    <a:lnTo>
                      <a:pt x="1506" y="552"/>
                    </a:lnTo>
                    <a:lnTo>
                      <a:pt x="1518" y="582"/>
                    </a:lnTo>
                    <a:lnTo>
                      <a:pt x="1536" y="534"/>
                    </a:lnTo>
                    <a:lnTo>
                      <a:pt x="1548" y="432"/>
                    </a:lnTo>
                    <a:lnTo>
                      <a:pt x="1560" y="324"/>
                    </a:lnTo>
                    <a:lnTo>
                      <a:pt x="1578" y="258"/>
                    </a:lnTo>
                    <a:lnTo>
                      <a:pt x="1590" y="264"/>
                    </a:lnTo>
                    <a:lnTo>
                      <a:pt x="1608" y="342"/>
                    </a:lnTo>
                    <a:lnTo>
                      <a:pt x="1620" y="444"/>
                    </a:lnTo>
                    <a:lnTo>
                      <a:pt x="1632" y="516"/>
                    </a:lnTo>
                    <a:lnTo>
                      <a:pt x="1650" y="546"/>
                    </a:lnTo>
                    <a:lnTo>
                      <a:pt x="1662" y="528"/>
                    </a:lnTo>
                    <a:lnTo>
                      <a:pt x="1674" y="492"/>
                    </a:lnTo>
                    <a:lnTo>
                      <a:pt x="1692" y="468"/>
                    </a:lnTo>
                    <a:lnTo>
                      <a:pt x="1704" y="450"/>
                    </a:lnTo>
                    <a:lnTo>
                      <a:pt x="1716" y="438"/>
                    </a:lnTo>
                    <a:lnTo>
                      <a:pt x="1734" y="414"/>
                    </a:lnTo>
                    <a:lnTo>
                      <a:pt x="1746" y="378"/>
                    </a:lnTo>
                    <a:lnTo>
                      <a:pt x="1758" y="348"/>
                    </a:lnTo>
                    <a:lnTo>
                      <a:pt x="1776" y="336"/>
                    </a:lnTo>
                  </a:path>
                </a:pathLst>
              </a:custGeom>
              <a:noFill/>
              <a:ln w="15840">
                <a:solidFill>
                  <a:srgbClr val="0000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7" name="CustomShape 13">
                <a:extLst>
                  <a:ext uri="{FF2B5EF4-FFF2-40B4-BE49-F238E27FC236}">
                    <a16:creationId xmlns:a16="http://schemas.microsoft.com/office/drawing/2014/main" id="{A6D241B5-1DA2-9C42-9076-7918619221A4}"/>
                  </a:ext>
                </a:extLst>
              </p:cNvPr>
              <p:cNvSpPr/>
              <p:nvPr/>
            </p:nvSpPr>
            <p:spPr>
              <a:xfrm>
                <a:off x="5389560" y="3693960"/>
                <a:ext cx="1576080" cy="929520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1176">
                    <a:moveTo>
                      <a:pt x="0" y="534"/>
                    </a:moveTo>
                    <a:lnTo>
                      <a:pt x="12" y="552"/>
                    </a:lnTo>
                    <a:lnTo>
                      <a:pt x="24" y="612"/>
                    </a:lnTo>
                    <a:lnTo>
                      <a:pt x="42" y="684"/>
                    </a:lnTo>
                    <a:lnTo>
                      <a:pt x="54" y="744"/>
                    </a:lnTo>
                    <a:lnTo>
                      <a:pt x="66" y="756"/>
                    </a:lnTo>
                    <a:lnTo>
                      <a:pt x="84" y="702"/>
                    </a:lnTo>
                    <a:lnTo>
                      <a:pt x="96" y="600"/>
                    </a:lnTo>
                    <a:lnTo>
                      <a:pt x="108" y="504"/>
                    </a:lnTo>
                    <a:lnTo>
                      <a:pt x="126" y="468"/>
                    </a:lnTo>
                    <a:lnTo>
                      <a:pt x="138" y="510"/>
                    </a:lnTo>
                    <a:lnTo>
                      <a:pt x="150" y="618"/>
                    </a:lnTo>
                    <a:lnTo>
                      <a:pt x="168" y="738"/>
                    </a:lnTo>
                    <a:lnTo>
                      <a:pt x="180" y="804"/>
                    </a:lnTo>
                    <a:lnTo>
                      <a:pt x="192" y="792"/>
                    </a:lnTo>
                    <a:lnTo>
                      <a:pt x="210" y="696"/>
                    </a:lnTo>
                    <a:lnTo>
                      <a:pt x="222" y="570"/>
                    </a:lnTo>
                    <a:lnTo>
                      <a:pt x="234" y="468"/>
                    </a:lnTo>
                    <a:lnTo>
                      <a:pt x="252" y="438"/>
                    </a:lnTo>
                    <a:lnTo>
                      <a:pt x="264" y="492"/>
                    </a:lnTo>
                    <a:lnTo>
                      <a:pt x="282" y="594"/>
                    </a:lnTo>
                    <a:lnTo>
                      <a:pt x="294" y="714"/>
                    </a:lnTo>
                    <a:lnTo>
                      <a:pt x="306" y="792"/>
                    </a:lnTo>
                    <a:lnTo>
                      <a:pt x="324" y="810"/>
                    </a:lnTo>
                    <a:lnTo>
                      <a:pt x="336" y="738"/>
                    </a:lnTo>
                    <a:lnTo>
                      <a:pt x="348" y="594"/>
                    </a:lnTo>
                    <a:lnTo>
                      <a:pt x="366" y="432"/>
                    </a:lnTo>
                    <a:lnTo>
                      <a:pt x="378" y="330"/>
                    </a:lnTo>
                    <a:lnTo>
                      <a:pt x="390" y="342"/>
                    </a:lnTo>
                    <a:lnTo>
                      <a:pt x="408" y="486"/>
                    </a:lnTo>
                    <a:lnTo>
                      <a:pt x="420" y="696"/>
                    </a:lnTo>
                    <a:lnTo>
                      <a:pt x="432" y="876"/>
                    </a:lnTo>
                    <a:lnTo>
                      <a:pt x="450" y="942"/>
                    </a:lnTo>
                    <a:lnTo>
                      <a:pt x="462" y="864"/>
                    </a:lnTo>
                    <a:lnTo>
                      <a:pt x="474" y="696"/>
                    </a:lnTo>
                    <a:lnTo>
                      <a:pt x="492" y="528"/>
                    </a:lnTo>
                    <a:lnTo>
                      <a:pt x="504" y="444"/>
                    </a:lnTo>
                    <a:lnTo>
                      <a:pt x="516" y="468"/>
                    </a:lnTo>
                    <a:lnTo>
                      <a:pt x="534" y="558"/>
                    </a:lnTo>
                    <a:lnTo>
                      <a:pt x="546" y="642"/>
                    </a:lnTo>
                    <a:lnTo>
                      <a:pt x="558" y="672"/>
                    </a:lnTo>
                    <a:lnTo>
                      <a:pt x="576" y="648"/>
                    </a:lnTo>
                    <a:lnTo>
                      <a:pt x="588" y="594"/>
                    </a:lnTo>
                    <a:lnTo>
                      <a:pt x="600" y="552"/>
                    </a:lnTo>
                    <a:lnTo>
                      <a:pt x="618" y="546"/>
                    </a:lnTo>
                    <a:lnTo>
                      <a:pt x="630" y="594"/>
                    </a:lnTo>
                    <a:lnTo>
                      <a:pt x="642" y="672"/>
                    </a:lnTo>
                    <a:lnTo>
                      <a:pt x="660" y="744"/>
                    </a:lnTo>
                    <a:lnTo>
                      <a:pt x="672" y="780"/>
                    </a:lnTo>
                    <a:lnTo>
                      <a:pt x="690" y="750"/>
                    </a:lnTo>
                    <a:lnTo>
                      <a:pt x="702" y="666"/>
                    </a:lnTo>
                    <a:lnTo>
                      <a:pt x="714" y="558"/>
                    </a:lnTo>
                    <a:lnTo>
                      <a:pt x="732" y="480"/>
                    </a:lnTo>
                    <a:lnTo>
                      <a:pt x="744" y="462"/>
                    </a:lnTo>
                    <a:lnTo>
                      <a:pt x="756" y="504"/>
                    </a:lnTo>
                    <a:lnTo>
                      <a:pt x="774" y="582"/>
                    </a:lnTo>
                    <a:lnTo>
                      <a:pt x="786" y="654"/>
                    </a:lnTo>
                    <a:lnTo>
                      <a:pt x="798" y="690"/>
                    </a:lnTo>
                    <a:lnTo>
                      <a:pt x="816" y="690"/>
                    </a:lnTo>
                    <a:lnTo>
                      <a:pt x="828" y="666"/>
                    </a:lnTo>
                    <a:lnTo>
                      <a:pt x="840" y="630"/>
                    </a:lnTo>
                    <a:lnTo>
                      <a:pt x="858" y="582"/>
                    </a:lnTo>
                    <a:lnTo>
                      <a:pt x="870" y="534"/>
                    </a:lnTo>
                    <a:lnTo>
                      <a:pt x="882" y="486"/>
                    </a:lnTo>
                    <a:lnTo>
                      <a:pt x="900" y="456"/>
                    </a:lnTo>
                    <a:lnTo>
                      <a:pt x="912" y="468"/>
                    </a:lnTo>
                    <a:lnTo>
                      <a:pt x="924" y="540"/>
                    </a:lnTo>
                    <a:lnTo>
                      <a:pt x="942" y="666"/>
                    </a:lnTo>
                    <a:lnTo>
                      <a:pt x="954" y="810"/>
                    </a:lnTo>
                    <a:lnTo>
                      <a:pt x="966" y="906"/>
                    </a:lnTo>
                    <a:lnTo>
                      <a:pt x="984" y="912"/>
                    </a:lnTo>
                    <a:lnTo>
                      <a:pt x="996" y="792"/>
                    </a:lnTo>
                    <a:lnTo>
                      <a:pt x="1008" y="582"/>
                    </a:lnTo>
                    <a:lnTo>
                      <a:pt x="1026" y="360"/>
                    </a:lnTo>
                    <a:lnTo>
                      <a:pt x="1038" y="222"/>
                    </a:lnTo>
                    <a:lnTo>
                      <a:pt x="1050" y="240"/>
                    </a:lnTo>
                    <a:lnTo>
                      <a:pt x="1068" y="420"/>
                    </a:lnTo>
                    <a:lnTo>
                      <a:pt x="1080" y="678"/>
                    </a:lnTo>
                    <a:lnTo>
                      <a:pt x="1098" y="918"/>
                    </a:lnTo>
                    <a:lnTo>
                      <a:pt x="1110" y="1014"/>
                    </a:lnTo>
                    <a:lnTo>
                      <a:pt x="1122" y="930"/>
                    </a:lnTo>
                    <a:lnTo>
                      <a:pt x="1140" y="690"/>
                    </a:lnTo>
                    <a:lnTo>
                      <a:pt x="1152" y="414"/>
                    </a:lnTo>
                    <a:lnTo>
                      <a:pt x="1164" y="234"/>
                    </a:lnTo>
                    <a:lnTo>
                      <a:pt x="1182" y="252"/>
                    </a:lnTo>
                    <a:lnTo>
                      <a:pt x="1194" y="456"/>
                    </a:lnTo>
                    <a:lnTo>
                      <a:pt x="1206" y="750"/>
                    </a:lnTo>
                    <a:lnTo>
                      <a:pt x="1224" y="984"/>
                    </a:lnTo>
                    <a:lnTo>
                      <a:pt x="1236" y="1056"/>
                    </a:lnTo>
                    <a:lnTo>
                      <a:pt x="1248" y="936"/>
                    </a:lnTo>
                    <a:lnTo>
                      <a:pt x="1266" y="678"/>
                    </a:lnTo>
                    <a:lnTo>
                      <a:pt x="1278" y="402"/>
                    </a:lnTo>
                    <a:lnTo>
                      <a:pt x="1290" y="222"/>
                    </a:lnTo>
                    <a:lnTo>
                      <a:pt x="1308" y="210"/>
                    </a:lnTo>
                    <a:lnTo>
                      <a:pt x="1320" y="372"/>
                    </a:lnTo>
                    <a:lnTo>
                      <a:pt x="1332" y="630"/>
                    </a:lnTo>
                    <a:lnTo>
                      <a:pt x="1350" y="870"/>
                    </a:lnTo>
                    <a:lnTo>
                      <a:pt x="1362" y="978"/>
                    </a:lnTo>
                    <a:lnTo>
                      <a:pt x="1374" y="900"/>
                    </a:lnTo>
                    <a:lnTo>
                      <a:pt x="1392" y="666"/>
                    </a:lnTo>
                    <a:lnTo>
                      <a:pt x="1404" y="390"/>
                    </a:lnTo>
                    <a:lnTo>
                      <a:pt x="1416" y="216"/>
                    </a:lnTo>
                    <a:lnTo>
                      <a:pt x="1434" y="240"/>
                    </a:lnTo>
                    <a:lnTo>
                      <a:pt x="1446" y="456"/>
                    </a:lnTo>
                    <a:lnTo>
                      <a:pt x="1458" y="774"/>
                    </a:lnTo>
                    <a:lnTo>
                      <a:pt x="1476" y="1050"/>
                    </a:lnTo>
                    <a:lnTo>
                      <a:pt x="1488" y="1158"/>
                    </a:lnTo>
                    <a:lnTo>
                      <a:pt x="1506" y="1056"/>
                    </a:lnTo>
                    <a:lnTo>
                      <a:pt x="1518" y="774"/>
                    </a:lnTo>
                    <a:lnTo>
                      <a:pt x="1530" y="432"/>
                    </a:lnTo>
                    <a:lnTo>
                      <a:pt x="1548" y="138"/>
                    </a:lnTo>
                    <a:lnTo>
                      <a:pt x="1560" y="0"/>
                    </a:lnTo>
                    <a:lnTo>
                      <a:pt x="1572" y="66"/>
                    </a:lnTo>
                    <a:lnTo>
                      <a:pt x="1590" y="312"/>
                    </a:lnTo>
                    <a:lnTo>
                      <a:pt x="1602" y="654"/>
                    </a:lnTo>
                    <a:lnTo>
                      <a:pt x="1614" y="984"/>
                    </a:lnTo>
                    <a:lnTo>
                      <a:pt x="1632" y="1176"/>
                    </a:lnTo>
                    <a:lnTo>
                      <a:pt x="1644" y="1140"/>
                    </a:lnTo>
                    <a:lnTo>
                      <a:pt x="1656" y="900"/>
                    </a:lnTo>
                    <a:lnTo>
                      <a:pt x="1674" y="546"/>
                    </a:lnTo>
                    <a:lnTo>
                      <a:pt x="1686" y="240"/>
                    </a:lnTo>
                    <a:lnTo>
                      <a:pt x="1698" y="120"/>
                    </a:lnTo>
                    <a:lnTo>
                      <a:pt x="1716" y="240"/>
                    </a:lnTo>
                    <a:lnTo>
                      <a:pt x="1728" y="534"/>
                    </a:lnTo>
                    <a:lnTo>
                      <a:pt x="1740" y="864"/>
                    </a:lnTo>
                    <a:lnTo>
                      <a:pt x="1758" y="1074"/>
                    </a:lnTo>
                    <a:lnTo>
                      <a:pt x="1770" y="1086"/>
                    </a:lnTo>
                    <a:lnTo>
                      <a:pt x="1782" y="900"/>
                    </a:lnTo>
                  </a:path>
                </a:pathLst>
              </a:custGeom>
              <a:noFill/>
              <a:ln w="15840">
                <a:solidFill>
                  <a:srgbClr val="0000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8" name="CustomShape 14">
                <a:extLst>
                  <a:ext uri="{FF2B5EF4-FFF2-40B4-BE49-F238E27FC236}">
                    <a16:creationId xmlns:a16="http://schemas.microsoft.com/office/drawing/2014/main" id="{21A94AE0-C3E1-8443-AC74-37EAE0A0E336}"/>
                  </a:ext>
                </a:extLst>
              </p:cNvPr>
              <p:cNvSpPr/>
              <p:nvPr/>
            </p:nvSpPr>
            <p:spPr>
              <a:xfrm>
                <a:off x="6966000" y="3869640"/>
                <a:ext cx="1581480" cy="587880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744">
                    <a:moveTo>
                      <a:pt x="0" y="678"/>
                    </a:moveTo>
                    <a:lnTo>
                      <a:pt x="18" y="390"/>
                    </a:lnTo>
                    <a:lnTo>
                      <a:pt x="30" y="132"/>
                    </a:lnTo>
                    <a:lnTo>
                      <a:pt x="42" y="0"/>
                    </a:lnTo>
                    <a:lnTo>
                      <a:pt x="60" y="36"/>
                    </a:lnTo>
                    <a:lnTo>
                      <a:pt x="72" y="204"/>
                    </a:lnTo>
                    <a:lnTo>
                      <a:pt x="84" y="420"/>
                    </a:lnTo>
                    <a:lnTo>
                      <a:pt x="102" y="594"/>
                    </a:lnTo>
                    <a:lnTo>
                      <a:pt x="114" y="654"/>
                    </a:lnTo>
                    <a:lnTo>
                      <a:pt x="132" y="594"/>
                    </a:lnTo>
                    <a:lnTo>
                      <a:pt x="144" y="462"/>
                    </a:lnTo>
                    <a:lnTo>
                      <a:pt x="156" y="342"/>
                    </a:lnTo>
                    <a:lnTo>
                      <a:pt x="174" y="288"/>
                    </a:lnTo>
                    <a:lnTo>
                      <a:pt x="186" y="318"/>
                    </a:lnTo>
                    <a:lnTo>
                      <a:pt x="198" y="396"/>
                    </a:lnTo>
                    <a:lnTo>
                      <a:pt x="216" y="474"/>
                    </a:lnTo>
                    <a:lnTo>
                      <a:pt x="228" y="486"/>
                    </a:lnTo>
                    <a:lnTo>
                      <a:pt x="240" y="432"/>
                    </a:lnTo>
                    <a:lnTo>
                      <a:pt x="258" y="342"/>
                    </a:lnTo>
                    <a:lnTo>
                      <a:pt x="270" y="264"/>
                    </a:lnTo>
                    <a:lnTo>
                      <a:pt x="282" y="234"/>
                    </a:lnTo>
                    <a:lnTo>
                      <a:pt x="300" y="282"/>
                    </a:lnTo>
                    <a:lnTo>
                      <a:pt x="312" y="378"/>
                    </a:lnTo>
                    <a:lnTo>
                      <a:pt x="324" y="480"/>
                    </a:lnTo>
                    <a:lnTo>
                      <a:pt x="342" y="552"/>
                    </a:lnTo>
                    <a:lnTo>
                      <a:pt x="354" y="576"/>
                    </a:lnTo>
                    <a:lnTo>
                      <a:pt x="366" y="552"/>
                    </a:lnTo>
                    <a:lnTo>
                      <a:pt x="384" y="486"/>
                    </a:lnTo>
                    <a:lnTo>
                      <a:pt x="396" y="408"/>
                    </a:lnTo>
                    <a:lnTo>
                      <a:pt x="408" y="342"/>
                    </a:lnTo>
                    <a:lnTo>
                      <a:pt x="426" y="300"/>
                    </a:lnTo>
                    <a:lnTo>
                      <a:pt x="438" y="300"/>
                    </a:lnTo>
                    <a:lnTo>
                      <a:pt x="450" y="324"/>
                    </a:lnTo>
                    <a:lnTo>
                      <a:pt x="468" y="354"/>
                    </a:lnTo>
                    <a:lnTo>
                      <a:pt x="480" y="378"/>
                    </a:lnTo>
                    <a:lnTo>
                      <a:pt x="492" y="396"/>
                    </a:lnTo>
                    <a:lnTo>
                      <a:pt x="510" y="408"/>
                    </a:lnTo>
                    <a:lnTo>
                      <a:pt x="522" y="438"/>
                    </a:lnTo>
                    <a:lnTo>
                      <a:pt x="540" y="486"/>
                    </a:lnTo>
                    <a:lnTo>
                      <a:pt x="552" y="546"/>
                    </a:lnTo>
                    <a:lnTo>
                      <a:pt x="564" y="582"/>
                    </a:lnTo>
                    <a:lnTo>
                      <a:pt x="582" y="564"/>
                    </a:lnTo>
                    <a:lnTo>
                      <a:pt x="594" y="474"/>
                    </a:lnTo>
                    <a:lnTo>
                      <a:pt x="606" y="324"/>
                    </a:lnTo>
                    <a:lnTo>
                      <a:pt x="624" y="162"/>
                    </a:lnTo>
                    <a:lnTo>
                      <a:pt x="636" y="54"/>
                    </a:lnTo>
                    <a:lnTo>
                      <a:pt x="648" y="66"/>
                    </a:lnTo>
                    <a:lnTo>
                      <a:pt x="666" y="192"/>
                    </a:lnTo>
                    <a:lnTo>
                      <a:pt x="678" y="396"/>
                    </a:lnTo>
                    <a:lnTo>
                      <a:pt x="690" y="588"/>
                    </a:lnTo>
                    <a:lnTo>
                      <a:pt x="708" y="696"/>
                    </a:lnTo>
                    <a:lnTo>
                      <a:pt x="720" y="684"/>
                    </a:lnTo>
                    <a:lnTo>
                      <a:pt x="732" y="570"/>
                    </a:lnTo>
                    <a:lnTo>
                      <a:pt x="750" y="408"/>
                    </a:lnTo>
                    <a:lnTo>
                      <a:pt x="762" y="270"/>
                    </a:lnTo>
                    <a:lnTo>
                      <a:pt x="774" y="204"/>
                    </a:lnTo>
                    <a:lnTo>
                      <a:pt x="792" y="222"/>
                    </a:lnTo>
                    <a:lnTo>
                      <a:pt x="804" y="306"/>
                    </a:lnTo>
                    <a:lnTo>
                      <a:pt x="816" y="414"/>
                    </a:lnTo>
                    <a:lnTo>
                      <a:pt x="834" y="498"/>
                    </a:lnTo>
                    <a:lnTo>
                      <a:pt x="846" y="534"/>
                    </a:lnTo>
                    <a:lnTo>
                      <a:pt x="858" y="522"/>
                    </a:lnTo>
                    <a:lnTo>
                      <a:pt x="876" y="462"/>
                    </a:lnTo>
                    <a:lnTo>
                      <a:pt x="888" y="390"/>
                    </a:lnTo>
                    <a:lnTo>
                      <a:pt x="900" y="330"/>
                    </a:lnTo>
                    <a:lnTo>
                      <a:pt x="918" y="300"/>
                    </a:lnTo>
                    <a:lnTo>
                      <a:pt x="930" y="312"/>
                    </a:lnTo>
                    <a:lnTo>
                      <a:pt x="948" y="354"/>
                    </a:lnTo>
                    <a:lnTo>
                      <a:pt x="960" y="396"/>
                    </a:lnTo>
                    <a:lnTo>
                      <a:pt x="972" y="420"/>
                    </a:lnTo>
                    <a:lnTo>
                      <a:pt x="990" y="408"/>
                    </a:lnTo>
                    <a:lnTo>
                      <a:pt x="1002" y="384"/>
                    </a:lnTo>
                    <a:lnTo>
                      <a:pt x="1014" y="378"/>
                    </a:lnTo>
                    <a:lnTo>
                      <a:pt x="1032" y="408"/>
                    </a:lnTo>
                    <a:lnTo>
                      <a:pt x="1044" y="468"/>
                    </a:lnTo>
                    <a:lnTo>
                      <a:pt x="1056" y="516"/>
                    </a:lnTo>
                    <a:lnTo>
                      <a:pt x="1074" y="522"/>
                    </a:lnTo>
                    <a:lnTo>
                      <a:pt x="1086" y="474"/>
                    </a:lnTo>
                    <a:lnTo>
                      <a:pt x="1098" y="384"/>
                    </a:lnTo>
                    <a:lnTo>
                      <a:pt x="1116" y="306"/>
                    </a:lnTo>
                    <a:lnTo>
                      <a:pt x="1128" y="258"/>
                    </a:lnTo>
                    <a:lnTo>
                      <a:pt x="1140" y="270"/>
                    </a:lnTo>
                    <a:lnTo>
                      <a:pt x="1158" y="324"/>
                    </a:lnTo>
                    <a:lnTo>
                      <a:pt x="1170" y="402"/>
                    </a:lnTo>
                    <a:lnTo>
                      <a:pt x="1182" y="474"/>
                    </a:lnTo>
                    <a:lnTo>
                      <a:pt x="1200" y="522"/>
                    </a:lnTo>
                    <a:lnTo>
                      <a:pt x="1212" y="546"/>
                    </a:lnTo>
                    <a:lnTo>
                      <a:pt x="1224" y="534"/>
                    </a:lnTo>
                    <a:lnTo>
                      <a:pt x="1242" y="492"/>
                    </a:lnTo>
                    <a:lnTo>
                      <a:pt x="1254" y="414"/>
                    </a:lnTo>
                    <a:lnTo>
                      <a:pt x="1266" y="318"/>
                    </a:lnTo>
                    <a:lnTo>
                      <a:pt x="1284" y="228"/>
                    </a:lnTo>
                    <a:lnTo>
                      <a:pt x="1296" y="192"/>
                    </a:lnTo>
                    <a:lnTo>
                      <a:pt x="1308" y="222"/>
                    </a:lnTo>
                    <a:lnTo>
                      <a:pt x="1326" y="324"/>
                    </a:lnTo>
                    <a:lnTo>
                      <a:pt x="1338" y="468"/>
                    </a:lnTo>
                    <a:lnTo>
                      <a:pt x="1356" y="606"/>
                    </a:lnTo>
                    <a:lnTo>
                      <a:pt x="1368" y="672"/>
                    </a:lnTo>
                    <a:lnTo>
                      <a:pt x="1380" y="636"/>
                    </a:lnTo>
                    <a:lnTo>
                      <a:pt x="1398" y="504"/>
                    </a:lnTo>
                    <a:lnTo>
                      <a:pt x="1410" y="312"/>
                    </a:lnTo>
                    <a:lnTo>
                      <a:pt x="1422" y="144"/>
                    </a:lnTo>
                    <a:lnTo>
                      <a:pt x="1440" y="60"/>
                    </a:lnTo>
                    <a:lnTo>
                      <a:pt x="1452" y="102"/>
                    </a:lnTo>
                    <a:lnTo>
                      <a:pt x="1464" y="252"/>
                    </a:lnTo>
                    <a:lnTo>
                      <a:pt x="1482" y="444"/>
                    </a:lnTo>
                    <a:lnTo>
                      <a:pt x="1494" y="600"/>
                    </a:lnTo>
                    <a:lnTo>
                      <a:pt x="1506" y="660"/>
                    </a:lnTo>
                    <a:lnTo>
                      <a:pt x="1524" y="606"/>
                    </a:lnTo>
                    <a:lnTo>
                      <a:pt x="1536" y="468"/>
                    </a:lnTo>
                    <a:lnTo>
                      <a:pt x="1548" y="318"/>
                    </a:lnTo>
                    <a:lnTo>
                      <a:pt x="1566" y="216"/>
                    </a:lnTo>
                    <a:lnTo>
                      <a:pt x="1578" y="210"/>
                    </a:lnTo>
                    <a:lnTo>
                      <a:pt x="1590" y="306"/>
                    </a:lnTo>
                    <a:lnTo>
                      <a:pt x="1608" y="450"/>
                    </a:lnTo>
                    <a:lnTo>
                      <a:pt x="1620" y="582"/>
                    </a:lnTo>
                    <a:lnTo>
                      <a:pt x="1632" y="630"/>
                    </a:lnTo>
                    <a:lnTo>
                      <a:pt x="1650" y="564"/>
                    </a:lnTo>
                    <a:lnTo>
                      <a:pt x="1662" y="402"/>
                    </a:lnTo>
                    <a:lnTo>
                      <a:pt x="1674" y="222"/>
                    </a:lnTo>
                    <a:lnTo>
                      <a:pt x="1692" y="114"/>
                    </a:lnTo>
                    <a:lnTo>
                      <a:pt x="1704" y="126"/>
                    </a:lnTo>
                    <a:lnTo>
                      <a:pt x="1716" y="264"/>
                    </a:lnTo>
                    <a:lnTo>
                      <a:pt x="1734" y="468"/>
                    </a:lnTo>
                    <a:lnTo>
                      <a:pt x="1746" y="654"/>
                    </a:lnTo>
                    <a:lnTo>
                      <a:pt x="1764" y="744"/>
                    </a:lnTo>
                    <a:lnTo>
                      <a:pt x="1776" y="702"/>
                    </a:lnTo>
                    <a:lnTo>
                      <a:pt x="1788" y="528"/>
                    </a:lnTo>
                  </a:path>
                </a:pathLst>
              </a:custGeom>
              <a:noFill/>
              <a:ln w="15840">
                <a:solidFill>
                  <a:srgbClr val="0000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9" name="CustomShape 15">
                <a:extLst>
                  <a:ext uri="{FF2B5EF4-FFF2-40B4-BE49-F238E27FC236}">
                    <a16:creationId xmlns:a16="http://schemas.microsoft.com/office/drawing/2014/main" id="{64CF80EB-21EB-4D46-BDC2-053DBB09B41C}"/>
                  </a:ext>
                </a:extLst>
              </p:cNvPr>
              <p:cNvSpPr/>
              <p:nvPr/>
            </p:nvSpPr>
            <p:spPr>
              <a:xfrm>
                <a:off x="8547840" y="3556440"/>
                <a:ext cx="1581480" cy="1347120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704">
                    <a:moveTo>
                      <a:pt x="0" y="924"/>
                    </a:moveTo>
                    <a:lnTo>
                      <a:pt x="18" y="672"/>
                    </a:lnTo>
                    <a:lnTo>
                      <a:pt x="30" y="444"/>
                    </a:lnTo>
                    <a:lnTo>
                      <a:pt x="42" y="324"/>
                    </a:lnTo>
                    <a:lnTo>
                      <a:pt x="60" y="384"/>
                    </a:lnTo>
                    <a:lnTo>
                      <a:pt x="72" y="606"/>
                    </a:lnTo>
                    <a:lnTo>
                      <a:pt x="84" y="918"/>
                    </a:lnTo>
                    <a:lnTo>
                      <a:pt x="102" y="1188"/>
                    </a:lnTo>
                    <a:lnTo>
                      <a:pt x="114" y="1296"/>
                    </a:lnTo>
                    <a:lnTo>
                      <a:pt x="126" y="1200"/>
                    </a:lnTo>
                    <a:lnTo>
                      <a:pt x="144" y="930"/>
                    </a:lnTo>
                    <a:lnTo>
                      <a:pt x="156" y="600"/>
                    </a:lnTo>
                    <a:lnTo>
                      <a:pt x="168" y="354"/>
                    </a:lnTo>
                    <a:lnTo>
                      <a:pt x="186" y="288"/>
                    </a:lnTo>
                    <a:lnTo>
                      <a:pt x="198" y="414"/>
                    </a:lnTo>
                    <a:lnTo>
                      <a:pt x="210" y="654"/>
                    </a:lnTo>
                    <a:lnTo>
                      <a:pt x="228" y="900"/>
                    </a:lnTo>
                    <a:lnTo>
                      <a:pt x="240" y="1044"/>
                    </a:lnTo>
                    <a:lnTo>
                      <a:pt x="252" y="1056"/>
                    </a:lnTo>
                    <a:lnTo>
                      <a:pt x="270" y="966"/>
                    </a:lnTo>
                    <a:lnTo>
                      <a:pt x="282" y="846"/>
                    </a:lnTo>
                    <a:lnTo>
                      <a:pt x="294" y="768"/>
                    </a:lnTo>
                    <a:lnTo>
                      <a:pt x="312" y="762"/>
                    </a:lnTo>
                    <a:lnTo>
                      <a:pt x="324" y="810"/>
                    </a:lnTo>
                    <a:lnTo>
                      <a:pt x="336" y="864"/>
                    </a:lnTo>
                    <a:lnTo>
                      <a:pt x="354" y="888"/>
                    </a:lnTo>
                    <a:lnTo>
                      <a:pt x="366" y="852"/>
                    </a:lnTo>
                    <a:lnTo>
                      <a:pt x="384" y="762"/>
                    </a:lnTo>
                    <a:lnTo>
                      <a:pt x="396" y="642"/>
                    </a:lnTo>
                    <a:lnTo>
                      <a:pt x="408" y="540"/>
                    </a:lnTo>
                    <a:lnTo>
                      <a:pt x="426" y="516"/>
                    </a:lnTo>
                    <a:lnTo>
                      <a:pt x="438" y="594"/>
                    </a:lnTo>
                    <a:lnTo>
                      <a:pt x="450" y="774"/>
                    </a:lnTo>
                    <a:lnTo>
                      <a:pt x="468" y="996"/>
                    </a:lnTo>
                    <a:lnTo>
                      <a:pt x="480" y="1176"/>
                    </a:lnTo>
                    <a:lnTo>
                      <a:pt x="492" y="1230"/>
                    </a:lnTo>
                    <a:lnTo>
                      <a:pt x="510" y="1110"/>
                    </a:lnTo>
                    <a:lnTo>
                      <a:pt x="522" y="864"/>
                    </a:lnTo>
                    <a:lnTo>
                      <a:pt x="534" y="570"/>
                    </a:lnTo>
                    <a:lnTo>
                      <a:pt x="552" y="348"/>
                    </a:lnTo>
                    <a:lnTo>
                      <a:pt x="564" y="282"/>
                    </a:lnTo>
                    <a:lnTo>
                      <a:pt x="576" y="390"/>
                    </a:lnTo>
                    <a:lnTo>
                      <a:pt x="594" y="642"/>
                    </a:lnTo>
                    <a:lnTo>
                      <a:pt x="606" y="954"/>
                    </a:lnTo>
                    <a:lnTo>
                      <a:pt x="618" y="1230"/>
                    </a:lnTo>
                    <a:lnTo>
                      <a:pt x="636" y="1380"/>
                    </a:lnTo>
                    <a:lnTo>
                      <a:pt x="648" y="1314"/>
                    </a:lnTo>
                    <a:lnTo>
                      <a:pt x="660" y="1038"/>
                    </a:lnTo>
                    <a:lnTo>
                      <a:pt x="678" y="624"/>
                    </a:lnTo>
                    <a:lnTo>
                      <a:pt x="690" y="216"/>
                    </a:lnTo>
                    <a:lnTo>
                      <a:pt x="702" y="0"/>
                    </a:lnTo>
                    <a:lnTo>
                      <a:pt x="720" y="84"/>
                    </a:lnTo>
                    <a:lnTo>
                      <a:pt x="732" y="468"/>
                    </a:lnTo>
                    <a:lnTo>
                      <a:pt x="744" y="1014"/>
                    </a:lnTo>
                    <a:lnTo>
                      <a:pt x="762" y="1494"/>
                    </a:lnTo>
                    <a:lnTo>
                      <a:pt x="774" y="1704"/>
                    </a:lnTo>
                    <a:lnTo>
                      <a:pt x="792" y="1536"/>
                    </a:lnTo>
                    <a:lnTo>
                      <a:pt x="804" y="1074"/>
                    </a:lnTo>
                    <a:lnTo>
                      <a:pt x="816" y="516"/>
                    </a:lnTo>
                    <a:lnTo>
                      <a:pt x="834" y="102"/>
                    </a:lnTo>
                    <a:lnTo>
                      <a:pt x="846" y="6"/>
                    </a:lnTo>
                    <a:lnTo>
                      <a:pt x="858" y="234"/>
                    </a:lnTo>
                    <a:lnTo>
                      <a:pt x="876" y="660"/>
                    </a:lnTo>
                    <a:lnTo>
                      <a:pt x="888" y="1074"/>
                    </a:lnTo>
                    <a:lnTo>
                      <a:pt x="900" y="1302"/>
                    </a:lnTo>
                    <a:lnTo>
                      <a:pt x="918" y="1272"/>
                    </a:lnTo>
                    <a:lnTo>
                      <a:pt x="930" y="1038"/>
                    </a:lnTo>
                    <a:lnTo>
                      <a:pt x="942" y="738"/>
                    </a:lnTo>
                    <a:lnTo>
                      <a:pt x="960" y="522"/>
                    </a:lnTo>
                    <a:lnTo>
                      <a:pt x="972" y="486"/>
                    </a:lnTo>
                    <a:lnTo>
                      <a:pt x="984" y="624"/>
                    </a:lnTo>
                    <a:lnTo>
                      <a:pt x="1002" y="834"/>
                    </a:lnTo>
                    <a:lnTo>
                      <a:pt x="1014" y="996"/>
                    </a:lnTo>
                    <a:lnTo>
                      <a:pt x="1026" y="1026"/>
                    </a:lnTo>
                    <a:lnTo>
                      <a:pt x="1044" y="924"/>
                    </a:lnTo>
                    <a:lnTo>
                      <a:pt x="1056" y="750"/>
                    </a:lnTo>
                    <a:lnTo>
                      <a:pt x="1068" y="612"/>
                    </a:lnTo>
                    <a:lnTo>
                      <a:pt x="1086" y="570"/>
                    </a:lnTo>
                    <a:lnTo>
                      <a:pt x="1098" y="654"/>
                    </a:lnTo>
                    <a:lnTo>
                      <a:pt x="1110" y="816"/>
                    </a:lnTo>
                    <a:lnTo>
                      <a:pt x="1128" y="978"/>
                    </a:lnTo>
                    <a:lnTo>
                      <a:pt x="1140" y="1074"/>
                    </a:lnTo>
                    <a:lnTo>
                      <a:pt x="1152" y="1068"/>
                    </a:lnTo>
                    <a:lnTo>
                      <a:pt x="1170" y="942"/>
                    </a:lnTo>
                    <a:lnTo>
                      <a:pt x="1182" y="732"/>
                    </a:lnTo>
                    <a:lnTo>
                      <a:pt x="1200" y="516"/>
                    </a:lnTo>
                    <a:lnTo>
                      <a:pt x="1212" y="372"/>
                    </a:lnTo>
                    <a:lnTo>
                      <a:pt x="1224" y="372"/>
                    </a:lnTo>
                    <a:lnTo>
                      <a:pt x="1242" y="534"/>
                    </a:lnTo>
                    <a:lnTo>
                      <a:pt x="1254" y="804"/>
                    </a:lnTo>
                    <a:lnTo>
                      <a:pt x="1266" y="1074"/>
                    </a:lnTo>
                    <a:lnTo>
                      <a:pt x="1284" y="1230"/>
                    </a:lnTo>
                    <a:lnTo>
                      <a:pt x="1296" y="1200"/>
                    </a:lnTo>
                    <a:lnTo>
                      <a:pt x="1308" y="1014"/>
                    </a:lnTo>
                    <a:lnTo>
                      <a:pt x="1326" y="744"/>
                    </a:lnTo>
                    <a:lnTo>
                      <a:pt x="1338" y="504"/>
                    </a:lnTo>
                    <a:lnTo>
                      <a:pt x="1350" y="396"/>
                    </a:lnTo>
                    <a:lnTo>
                      <a:pt x="1368" y="444"/>
                    </a:lnTo>
                    <a:lnTo>
                      <a:pt x="1380" y="618"/>
                    </a:lnTo>
                    <a:lnTo>
                      <a:pt x="1392" y="846"/>
                    </a:lnTo>
                    <a:lnTo>
                      <a:pt x="1410" y="1032"/>
                    </a:lnTo>
                    <a:lnTo>
                      <a:pt x="1422" y="1110"/>
                    </a:lnTo>
                    <a:lnTo>
                      <a:pt x="1434" y="1056"/>
                    </a:lnTo>
                    <a:lnTo>
                      <a:pt x="1452" y="900"/>
                    </a:lnTo>
                    <a:lnTo>
                      <a:pt x="1464" y="714"/>
                    </a:lnTo>
                    <a:lnTo>
                      <a:pt x="1476" y="576"/>
                    </a:lnTo>
                    <a:lnTo>
                      <a:pt x="1494" y="540"/>
                    </a:lnTo>
                    <a:lnTo>
                      <a:pt x="1506" y="600"/>
                    </a:lnTo>
                    <a:lnTo>
                      <a:pt x="1518" y="714"/>
                    </a:lnTo>
                    <a:lnTo>
                      <a:pt x="1536" y="840"/>
                    </a:lnTo>
                    <a:lnTo>
                      <a:pt x="1548" y="912"/>
                    </a:lnTo>
                    <a:lnTo>
                      <a:pt x="1560" y="930"/>
                    </a:lnTo>
                    <a:lnTo>
                      <a:pt x="1578" y="900"/>
                    </a:lnTo>
                    <a:lnTo>
                      <a:pt x="1590" y="840"/>
                    </a:lnTo>
                    <a:lnTo>
                      <a:pt x="1608" y="786"/>
                    </a:lnTo>
                    <a:lnTo>
                      <a:pt x="1620" y="768"/>
                    </a:lnTo>
                    <a:lnTo>
                      <a:pt x="1632" y="792"/>
                    </a:lnTo>
                    <a:lnTo>
                      <a:pt x="1650" y="864"/>
                    </a:lnTo>
                    <a:lnTo>
                      <a:pt x="1662" y="960"/>
                    </a:lnTo>
                    <a:lnTo>
                      <a:pt x="1674" y="1044"/>
                    </a:lnTo>
                    <a:lnTo>
                      <a:pt x="1692" y="1074"/>
                    </a:lnTo>
                    <a:lnTo>
                      <a:pt x="1704" y="1014"/>
                    </a:lnTo>
                    <a:lnTo>
                      <a:pt x="1716" y="864"/>
                    </a:lnTo>
                    <a:lnTo>
                      <a:pt x="1734" y="654"/>
                    </a:lnTo>
                    <a:lnTo>
                      <a:pt x="1746" y="462"/>
                    </a:lnTo>
                    <a:lnTo>
                      <a:pt x="1758" y="354"/>
                    </a:lnTo>
                    <a:lnTo>
                      <a:pt x="1776" y="396"/>
                    </a:lnTo>
                    <a:lnTo>
                      <a:pt x="1788" y="582"/>
                    </a:lnTo>
                  </a:path>
                </a:pathLst>
              </a:custGeom>
              <a:noFill/>
              <a:ln w="15840">
                <a:solidFill>
                  <a:srgbClr val="0000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0" name="CustomShape 16">
                <a:extLst>
                  <a:ext uri="{FF2B5EF4-FFF2-40B4-BE49-F238E27FC236}">
                    <a16:creationId xmlns:a16="http://schemas.microsoft.com/office/drawing/2014/main" id="{46B1F27C-F35F-DD40-BCA2-75CB3AC5222A}"/>
                  </a:ext>
                </a:extLst>
              </p:cNvPr>
              <p:cNvSpPr/>
              <p:nvPr/>
            </p:nvSpPr>
            <p:spPr>
              <a:xfrm>
                <a:off x="10129320" y="3812760"/>
                <a:ext cx="1077120" cy="787320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996">
                    <a:moveTo>
                      <a:pt x="0" y="258"/>
                    </a:moveTo>
                    <a:lnTo>
                      <a:pt x="12" y="528"/>
                    </a:lnTo>
                    <a:lnTo>
                      <a:pt x="30" y="804"/>
                    </a:lnTo>
                    <a:lnTo>
                      <a:pt x="42" y="984"/>
                    </a:lnTo>
                    <a:lnTo>
                      <a:pt x="54" y="996"/>
                    </a:lnTo>
                    <a:lnTo>
                      <a:pt x="72" y="840"/>
                    </a:lnTo>
                    <a:lnTo>
                      <a:pt x="84" y="558"/>
                    </a:lnTo>
                    <a:lnTo>
                      <a:pt x="96" y="258"/>
                    </a:lnTo>
                    <a:lnTo>
                      <a:pt x="114" y="42"/>
                    </a:lnTo>
                    <a:lnTo>
                      <a:pt x="126" y="0"/>
                    </a:lnTo>
                    <a:lnTo>
                      <a:pt x="138" y="132"/>
                    </a:lnTo>
                    <a:lnTo>
                      <a:pt x="156" y="378"/>
                    </a:lnTo>
                    <a:lnTo>
                      <a:pt x="168" y="630"/>
                    </a:lnTo>
                    <a:lnTo>
                      <a:pt x="180" y="792"/>
                    </a:lnTo>
                    <a:lnTo>
                      <a:pt x="198" y="798"/>
                    </a:lnTo>
                    <a:lnTo>
                      <a:pt x="210" y="666"/>
                    </a:lnTo>
                    <a:lnTo>
                      <a:pt x="228" y="462"/>
                    </a:lnTo>
                    <a:lnTo>
                      <a:pt x="240" y="282"/>
                    </a:lnTo>
                    <a:lnTo>
                      <a:pt x="252" y="192"/>
                    </a:lnTo>
                    <a:lnTo>
                      <a:pt x="270" y="216"/>
                    </a:lnTo>
                    <a:lnTo>
                      <a:pt x="282" y="324"/>
                    </a:lnTo>
                    <a:lnTo>
                      <a:pt x="294" y="456"/>
                    </a:lnTo>
                    <a:lnTo>
                      <a:pt x="312" y="564"/>
                    </a:lnTo>
                    <a:lnTo>
                      <a:pt x="324" y="618"/>
                    </a:lnTo>
                    <a:lnTo>
                      <a:pt x="336" y="612"/>
                    </a:lnTo>
                    <a:lnTo>
                      <a:pt x="354" y="570"/>
                    </a:lnTo>
                    <a:lnTo>
                      <a:pt x="366" y="516"/>
                    </a:lnTo>
                    <a:lnTo>
                      <a:pt x="378" y="486"/>
                    </a:lnTo>
                    <a:lnTo>
                      <a:pt x="396" y="474"/>
                    </a:lnTo>
                    <a:lnTo>
                      <a:pt x="408" y="480"/>
                    </a:lnTo>
                    <a:lnTo>
                      <a:pt x="420" y="492"/>
                    </a:lnTo>
                    <a:lnTo>
                      <a:pt x="438" y="498"/>
                    </a:lnTo>
                    <a:lnTo>
                      <a:pt x="450" y="492"/>
                    </a:lnTo>
                    <a:lnTo>
                      <a:pt x="462" y="486"/>
                    </a:lnTo>
                    <a:lnTo>
                      <a:pt x="480" y="492"/>
                    </a:lnTo>
                    <a:lnTo>
                      <a:pt x="492" y="498"/>
                    </a:lnTo>
                    <a:lnTo>
                      <a:pt x="504" y="504"/>
                    </a:lnTo>
                    <a:lnTo>
                      <a:pt x="522" y="504"/>
                    </a:lnTo>
                    <a:lnTo>
                      <a:pt x="534" y="492"/>
                    </a:lnTo>
                    <a:lnTo>
                      <a:pt x="546" y="486"/>
                    </a:lnTo>
                    <a:lnTo>
                      <a:pt x="564" y="474"/>
                    </a:lnTo>
                    <a:lnTo>
                      <a:pt x="576" y="474"/>
                    </a:lnTo>
                    <a:lnTo>
                      <a:pt x="588" y="474"/>
                    </a:lnTo>
                    <a:lnTo>
                      <a:pt x="606" y="480"/>
                    </a:lnTo>
                    <a:lnTo>
                      <a:pt x="618" y="486"/>
                    </a:lnTo>
                    <a:lnTo>
                      <a:pt x="636" y="492"/>
                    </a:lnTo>
                    <a:lnTo>
                      <a:pt x="648" y="498"/>
                    </a:lnTo>
                    <a:lnTo>
                      <a:pt x="660" y="498"/>
                    </a:lnTo>
                    <a:lnTo>
                      <a:pt x="678" y="498"/>
                    </a:lnTo>
                    <a:lnTo>
                      <a:pt x="690" y="492"/>
                    </a:lnTo>
                    <a:lnTo>
                      <a:pt x="702" y="486"/>
                    </a:lnTo>
                    <a:lnTo>
                      <a:pt x="720" y="480"/>
                    </a:lnTo>
                    <a:lnTo>
                      <a:pt x="732" y="474"/>
                    </a:lnTo>
                    <a:lnTo>
                      <a:pt x="744" y="474"/>
                    </a:lnTo>
                    <a:lnTo>
                      <a:pt x="762" y="468"/>
                    </a:lnTo>
                    <a:lnTo>
                      <a:pt x="774" y="468"/>
                    </a:lnTo>
                    <a:lnTo>
                      <a:pt x="786" y="468"/>
                    </a:lnTo>
                    <a:lnTo>
                      <a:pt x="804" y="468"/>
                    </a:lnTo>
                    <a:lnTo>
                      <a:pt x="816" y="468"/>
                    </a:lnTo>
                    <a:lnTo>
                      <a:pt x="828" y="462"/>
                    </a:lnTo>
                    <a:lnTo>
                      <a:pt x="846" y="462"/>
                    </a:lnTo>
                    <a:lnTo>
                      <a:pt x="858" y="462"/>
                    </a:lnTo>
                    <a:lnTo>
                      <a:pt x="870" y="468"/>
                    </a:lnTo>
                    <a:lnTo>
                      <a:pt x="888" y="474"/>
                    </a:lnTo>
                    <a:lnTo>
                      <a:pt x="900" y="480"/>
                    </a:lnTo>
                    <a:lnTo>
                      <a:pt x="912" y="480"/>
                    </a:lnTo>
                    <a:lnTo>
                      <a:pt x="930" y="480"/>
                    </a:lnTo>
                    <a:lnTo>
                      <a:pt x="942" y="480"/>
                    </a:lnTo>
                    <a:lnTo>
                      <a:pt x="954" y="480"/>
                    </a:lnTo>
                    <a:lnTo>
                      <a:pt x="972" y="480"/>
                    </a:lnTo>
                    <a:lnTo>
                      <a:pt x="984" y="486"/>
                    </a:lnTo>
                    <a:lnTo>
                      <a:pt x="996" y="486"/>
                    </a:lnTo>
                    <a:lnTo>
                      <a:pt x="1014" y="492"/>
                    </a:lnTo>
                    <a:lnTo>
                      <a:pt x="1026" y="492"/>
                    </a:lnTo>
                    <a:lnTo>
                      <a:pt x="1044" y="486"/>
                    </a:lnTo>
                    <a:lnTo>
                      <a:pt x="1056" y="486"/>
                    </a:lnTo>
                    <a:lnTo>
                      <a:pt x="1068" y="486"/>
                    </a:lnTo>
                    <a:lnTo>
                      <a:pt x="1086" y="486"/>
                    </a:lnTo>
                    <a:lnTo>
                      <a:pt x="1098" y="486"/>
                    </a:lnTo>
                    <a:lnTo>
                      <a:pt x="1110" y="486"/>
                    </a:lnTo>
                    <a:lnTo>
                      <a:pt x="1128" y="486"/>
                    </a:lnTo>
                    <a:lnTo>
                      <a:pt x="1140" y="492"/>
                    </a:lnTo>
                    <a:lnTo>
                      <a:pt x="1152" y="498"/>
                    </a:lnTo>
                    <a:lnTo>
                      <a:pt x="1170" y="504"/>
                    </a:lnTo>
                    <a:lnTo>
                      <a:pt x="1182" y="498"/>
                    </a:lnTo>
                    <a:lnTo>
                      <a:pt x="1194" y="492"/>
                    </a:lnTo>
                    <a:lnTo>
                      <a:pt x="1212" y="486"/>
                    </a:lnTo>
                    <a:lnTo>
                      <a:pt x="1218" y="486"/>
                    </a:lnTo>
                  </a:path>
                </a:pathLst>
              </a:custGeom>
              <a:noFill/>
              <a:ln w="15840">
                <a:solidFill>
                  <a:srgbClr val="0000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2" name="CustomShape 17">
              <a:extLst>
                <a:ext uri="{FF2B5EF4-FFF2-40B4-BE49-F238E27FC236}">
                  <a16:creationId xmlns:a16="http://schemas.microsoft.com/office/drawing/2014/main" id="{40283B3A-1EE3-7D48-8D30-3D8933DE525C}"/>
                </a:ext>
              </a:extLst>
            </p:cNvPr>
            <p:cNvSpPr/>
            <p:nvPr/>
          </p:nvSpPr>
          <p:spPr>
            <a:xfrm>
              <a:off x="3648960" y="3447360"/>
              <a:ext cx="7700400" cy="1517400"/>
            </a:xfrm>
            <a:prstGeom prst="rect">
              <a:avLst/>
            </a:prstGeom>
            <a:solidFill>
              <a:schemeClr val="bg1"/>
            </a:solidFill>
            <a:ln w="12600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" name="CustomShape 18">
              <a:extLst>
                <a:ext uri="{FF2B5EF4-FFF2-40B4-BE49-F238E27FC236}">
                  <a16:creationId xmlns:a16="http://schemas.microsoft.com/office/drawing/2014/main" id="{7226264A-4471-2E4B-82CD-A5816B5F7CF6}"/>
                </a:ext>
              </a:extLst>
            </p:cNvPr>
            <p:cNvSpPr/>
            <p:nvPr/>
          </p:nvSpPr>
          <p:spPr>
            <a:xfrm>
              <a:off x="3652920" y="4072680"/>
              <a:ext cx="1495080" cy="2563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" name="CustomShape 19">
              <a:extLst>
                <a:ext uri="{FF2B5EF4-FFF2-40B4-BE49-F238E27FC236}">
                  <a16:creationId xmlns:a16="http://schemas.microsoft.com/office/drawing/2014/main" id="{A6C88AC9-BD0C-3544-BCA4-E34D7AC63130}"/>
                </a:ext>
              </a:extLst>
            </p:cNvPr>
            <p:cNvSpPr/>
            <p:nvPr/>
          </p:nvSpPr>
          <p:spPr>
            <a:xfrm>
              <a:off x="5103720" y="4072680"/>
              <a:ext cx="932760" cy="2563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" name="Line 20">
              <a:extLst>
                <a:ext uri="{FF2B5EF4-FFF2-40B4-BE49-F238E27FC236}">
                  <a16:creationId xmlns:a16="http://schemas.microsoft.com/office/drawing/2014/main" id="{13E98F5D-AD36-3B46-A08D-63E43AB18372}"/>
                </a:ext>
              </a:extLst>
            </p:cNvPr>
            <p:cNvSpPr/>
            <p:nvPr/>
          </p:nvSpPr>
          <p:spPr>
            <a:xfrm>
              <a:off x="3652200" y="4070160"/>
              <a:ext cx="1128240" cy="0"/>
            </a:xfrm>
            <a:prstGeom prst="line">
              <a:avLst/>
            </a:prstGeom>
            <a:ln w="12600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" name="Line 21">
              <a:extLst>
                <a:ext uri="{FF2B5EF4-FFF2-40B4-BE49-F238E27FC236}">
                  <a16:creationId xmlns:a16="http://schemas.microsoft.com/office/drawing/2014/main" id="{249B3CF5-913C-D644-9387-6D12350F0A0E}"/>
                </a:ext>
              </a:extLst>
            </p:cNvPr>
            <p:cNvSpPr/>
            <p:nvPr/>
          </p:nvSpPr>
          <p:spPr>
            <a:xfrm>
              <a:off x="3652200" y="4326840"/>
              <a:ext cx="1128240" cy="0"/>
            </a:xfrm>
            <a:prstGeom prst="line">
              <a:avLst/>
            </a:prstGeom>
            <a:ln w="12600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" name="CustomShape 22">
              <a:extLst>
                <a:ext uri="{FF2B5EF4-FFF2-40B4-BE49-F238E27FC236}">
                  <a16:creationId xmlns:a16="http://schemas.microsoft.com/office/drawing/2014/main" id="{ADAD2FE3-7155-5C4B-BE3A-D7FCB591EDA0}"/>
                </a:ext>
              </a:extLst>
            </p:cNvPr>
            <p:cNvSpPr/>
            <p:nvPr/>
          </p:nvSpPr>
          <p:spPr>
            <a:xfrm>
              <a:off x="3962160" y="4136040"/>
              <a:ext cx="23040" cy="36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" name="CustomShape 23">
              <a:extLst>
                <a:ext uri="{FF2B5EF4-FFF2-40B4-BE49-F238E27FC236}">
                  <a16:creationId xmlns:a16="http://schemas.microsoft.com/office/drawing/2014/main" id="{98E670E6-0A5F-7643-BE41-9DCC56C94247}"/>
                </a:ext>
              </a:extLst>
            </p:cNvPr>
            <p:cNvSpPr/>
            <p:nvPr/>
          </p:nvSpPr>
          <p:spPr>
            <a:xfrm>
              <a:off x="3989160" y="4241520"/>
              <a:ext cx="23040" cy="36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" name="CustomShape 24">
              <a:extLst>
                <a:ext uri="{FF2B5EF4-FFF2-40B4-BE49-F238E27FC236}">
                  <a16:creationId xmlns:a16="http://schemas.microsoft.com/office/drawing/2014/main" id="{8C72BD3B-C03E-AB43-A355-86FB3E6B337D}"/>
                </a:ext>
              </a:extLst>
            </p:cNvPr>
            <p:cNvSpPr/>
            <p:nvPr/>
          </p:nvSpPr>
          <p:spPr>
            <a:xfrm>
              <a:off x="4370040" y="4239360"/>
              <a:ext cx="23040" cy="36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" name="CustomShape 25">
              <a:extLst>
                <a:ext uri="{FF2B5EF4-FFF2-40B4-BE49-F238E27FC236}">
                  <a16:creationId xmlns:a16="http://schemas.microsoft.com/office/drawing/2014/main" id="{3C5761DA-A289-FD4C-9348-76280602178A}"/>
                </a:ext>
              </a:extLst>
            </p:cNvPr>
            <p:cNvSpPr/>
            <p:nvPr/>
          </p:nvSpPr>
          <p:spPr>
            <a:xfrm>
              <a:off x="4569120" y="4209840"/>
              <a:ext cx="23040" cy="36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" name="CustomShape 26">
              <a:extLst>
                <a:ext uri="{FF2B5EF4-FFF2-40B4-BE49-F238E27FC236}">
                  <a16:creationId xmlns:a16="http://schemas.microsoft.com/office/drawing/2014/main" id="{F44519CC-0D50-E941-AE4E-37DEECD013A6}"/>
                </a:ext>
              </a:extLst>
            </p:cNvPr>
            <p:cNvSpPr/>
            <p:nvPr/>
          </p:nvSpPr>
          <p:spPr>
            <a:xfrm>
              <a:off x="4664160" y="4151520"/>
              <a:ext cx="23040" cy="36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" name="CustomShape 27">
              <a:extLst>
                <a:ext uri="{FF2B5EF4-FFF2-40B4-BE49-F238E27FC236}">
                  <a16:creationId xmlns:a16="http://schemas.microsoft.com/office/drawing/2014/main" id="{1F548773-DD94-334F-9E1F-D0F0512A6E30}"/>
                </a:ext>
              </a:extLst>
            </p:cNvPr>
            <p:cNvSpPr/>
            <p:nvPr/>
          </p:nvSpPr>
          <p:spPr>
            <a:xfrm>
              <a:off x="4284720" y="4125240"/>
              <a:ext cx="23040" cy="36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" name="CustomShape 28">
              <a:extLst>
                <a:ext uri="{FF2B5EF4-FFF2-40B4-BE49-F238E27FC236}">
                  <a16:creationId xmlns:a16="http://schemas.microsoft.com/office/drawing/2014/main" id="{A099CF86-3C3F-C743-AB47-DC8FE13E2E00}"/>
                </a:ext>
              </a:extLst>
            </p:cNvPr>
            <p:cNvSpPr/>
            <p:nvPr/>
          </p:nvSpPr>
          <p:spPr>
            <a:xfrm>
              <a:off x="3687120" y="4107240"/>
              <a:ext cx="23040" cy="36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" name="CustomShape 29">
              <a:extLst>
                <a:ext uri="{FF2B5EF4-FFF2-40B4-BE49-F238E27FC236}">
                  <a16:creationId xmlns:a16="http://schemas.microsoft.com/office/drawing/2014/main" id="{C45F0CC2-D815-D248-80F7-65BCB5B86D5D}"/>
                </a:ext>
              </a:extLst>
            </p:cNvPr>
            <p:cNvSpPr/>
            <p:nvPr/>
          </p:nvSpPr>
          <p:spPr>
            <a:xfrm>
              <a:off x="4526640" y="4162320"/>
              <a:ext cx="23040" cy="36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5" name="Line 30">
              <a:extLst>
                <a:ext uri="{FF2B5EF4-FFF2-40B4-BE49-F238E27FC236}">
                  <a16:creationId xmlns:a16="http://schemas.microsoft.com/office/drawing/2014/main" id="{8295979D-696A-754A-9B72-112C54F3B9C5}"/>
                </a:ext>
              </a:extLst>
            </p:cNvPr>
            <p:cNvSpPr/>
            <p:nvPr/>
          </p:nvSpPr>
          <p:spPr>
            <a:xfrm>
              <a:off x="4719600" y="4070160"/>
              <a:ext cx="1127880" cy="0"/>
            </a:xfrm>
            <a:prstGeom prst="line">
              <a:avLst/>
            </a:prstGeom>
            <a:ln w="12600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6" name="Line 31">
              <a:extLst>
                <a:ext uri="{FF2B5EF4-FFF2-40B4-BE49-F238E27FC236}">
                  <a16:creationId xmlns:a16="http://schemas.microsoft.com/office/drawing/2014/main" id="{38F9D3C4-DE6C-0A41-ABD9-1A7530E80107}"/>
                </a:ext>
              </a:extLst>
            </p:cNvPr>
            <p:cNvSpPr/>
            <p:nvPr/>
          </p:nvSpPr>
          <p:spPr>
            <a:xfrm>
              <a:off x="4719600" y="4326840"/>
              <a:ext cx="1127880" cy="0"/>
            </a:xfrm>
            <a:prstGeom prst="line">
              <a:avLst/>
            </a:prstGeom>
            <a:ln w="12600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7" name="CustomShape 32">
              <a:extLst>
                <a:ext uri="{FF2B5EF4-FFF2-40B4-BE49-F238E27FC236}">
                  <a16:creationId xmlns:a16="http://schemas.microsoft.com/office/drawing/2014/main" id="{1513C6E3-DFB0-2B4A-9CC3-1AA8BDEE4E2A}"/>
                </a:ext>
              </a:extLst>
            </p:cNvPr>
            <p:cNvSpPr/>
            <p:nvPr/>
          </p:nvSpPr>
          <p:spPr>
            <a:xfrm>
              <a:off x="5029560" y="4136040"/>
              <a:ext cx="23040" cy="36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28" name="Group 33">
              <a:extLst>
                <a:ext uri="{FF2B5EF4-FFF2-40B4-BE49-F238E27FC236}">
                  <a16:creationId xmlns:a16="http://schemas.microsoft.com/office/drawing/2014/main" id="{1AB03170-1812-1842-8AA5-B33D24887338}"/>
                </a:ext>
              </a:extLst>
            </p:cNvPr>
            <p:cNvGrpSpPr/>
            <p:nvPr/>
          </p:nvGrpSpPr>
          <p:grpSpPr>
            <a:xfrm>
              <a:off x="5437080" y="4239360"/>
              <a:ext cx="108360" cy="54360"/>
              <a:chOff x="5437080" y="4239360"/>
              <a:chExt cx="108360" cy="54360"/>
            </a:xfrm>
          </p:grpSpPr>
          <p:sp>
            <p:nvSpPr>
              <p:cNvPr id="204" name="CustomShape 34">
                <a:extLst>
                  <a:ext uri="{FF2B5EF4-FFF2-40B4-BE49-F238E27FC236}">
                    <a16:creationId xmlns:a16="http://schemas.microsoft.com/office/drawing/2014/main" id="{0F29D6EA-3307-C440-854C-86E46F70297E}"/>
                  </a:ext>
                </a:extLst>
              </p:cNvPr>
              <p:cNvSpPr/>
              <p:nvPr/>
            </p:nvSpPr>
            <p:spPr>
              <a:xfrm>
                <a:off x="5437080" y="423936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05" name="CustomShape 35">
                <a:extLst>
                  <a:ext uri="{FF2B5EF4-FFF2-40B4-BE49-F238E27FC236}">
                    <a16:creationId xmlns:a16="http://schemas.microsoft.com/office/drawing/2014/main" id="{56E9C527-C3EE-6D44-A163-974E225A53A7}"/>
                  </a:ext>
                </a:extLst>
              </p:cNvPr>
              <p:cNvSpPr/>
              <p:nvPr/>
            </p:nvSpPr>
            <p:spPr>
              <a:xfrm>
                <a:off x="5522400" y="425772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29" name="CustomShape 36">
              <a:extLst>
                <a:ext uri="{FF2B5EF4-FFF2-40B4-BE49-F238E27FC236}">
                  <a16:creationId xmlns:a16="http://schemas.microsoft.com/office/drawing/2014/main" id="{48BD2019-841E-744D-AE42-0AE3AEA08247}"/>
                </a:ext>
              </a:extLst>
            </p:cNvPr>
            <p:cNvSpPr/>
            <p:nvPr/>
          </p:nvSpPr>
          <p:spPr>
            <a:xfrm>
              <a:off x="4897440" y="4195440"/>
              <a:ext cx="23040" cy="36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" name="CustomShape 37">
              <a:extLst>
                <a:ext uri="{FF2B5EF4-FFF2-40B4-BE49-F238E27FC236}">
                  <a16:creationId xmlns:a16="http://schemas.microsoft.com/office/drawing/2014/main" id="{27CABB2A-2221-074E-8984-DACFC8B3CA0D}"/>
                </a:ext>
              </a:extLst>
            </p:cNvPr>
            <p:cNvSpPr/>
            <p:nvPr/>
          </p:nvSpPr>
          <p:spPr>
            <a:xfrm>
              <a:off x="5047200" y="4169160"/>
              <a:ext cx="23040" cy="36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31" name="Group 38">
              <a:extLst>
                <a:ext uri="{FF2B5EF4-FFF2-40B4-BE49-F238E27FC236}">
                  <a16:creationId xmlns:a16="http://schemas.microsoft.com/office/drawing/2014/main" id="{C915AB4D-ADCE-924C-9DE5-D5415B6A73F2}"/>
                </a:ext>
              </a:extLst>
            </p:cNvPr>
            <p:cNvGrpSpPr/>
            <p:nvPr/>
          </p:nvGrpSpPr>
          <p:grpSpPr>
            <a:xfrm>
              <a:off x="5124600" y="4121640"/>
              <a:ext cx="165240" cy="109800"/>
              <a:chOff x="5124600" y="4121640"/>
              <a:chExt cx="165240" cy="109800"/>
            </a:xfrm>
          </p:grpSpPr>
          <p:sp>
            <p:nvSpPr>
              <p:cNvPr id="202" name="CustomShape 39">
                <a:extLst>
                  <a:ext uri="{FF2B5EF4-FFF2-40B4-BE49-F238E27FC236}">
                    <a16:creationId xmlns:a16="http://schemas.microsoft.com/office/drawing/2014/main" id="{13CD0E87-24E7-6E4F-B0B4-B8FEF91A1301}"/>
                  </a:ext>
                </a:extLst>
              </p:cNvPr>
              <p:cNvSpPr/>
              <p:nvPr/>
            </p:nvSpPr>
            <p:spPr>
              <a:xfrm>
                <a:off x="5266800" y="419544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03" name="CustomShape 40">
                <a:extLst>
                  <a:ext uri="{FF2B5EF4-FFF2-40B4-BE49-F238E27FC236}">
                    <a16:creationId xmlns:a16="http://schemas.microsoft.com/office/drawing/2014/main" id="{8A0F1DC1-5E49-C64F-98F8-807D90A4CF2F}"/>
                  </a:ext>
                </a:extLst>
              </p:cNvPr>
              <p:cNvSpPr/>
              <p:nvPr/>
            </p:nvSpPr>
            <p:spPr>
              <a:xfrm>
                <a:off x="5124600" y="412164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32" name="CustomShape 41">
              <a:extLst>
                <a:ext uri="{FF2B5EF4-FFF2-40B4-BE49-F238E27FC236}">
                  <a16:creationId xmlns:a16="http://schemas.microsoft.com/office/drawing/2014/main" id="{D2B89231-22B4-C746-B254-52B289D8D252}"/>
                </a:ext>
              </a:extLst>
            </p:cNvPr>
            <p:cNvSpPr/>
            <p:nvPr/>
          </p:nvSpPr>
          <p:spPr>
            <a:xfrm>
              <a:off x="6036840" y="4072680"/>
              <a:ext cx="926640" cy="2563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3" name="Line 42">
              <a:extLst>
                <a:ext uri="{FF2B5EF4-FFF2-40B4-BE49-F238E27FC236}">
                  <a16:creationId xmlns:a16="http://schemas.microsoft.com/office/drawing/2014/main" id="{0EA67AB0-7A38-8E41-879D-D7CBF4C7886F}"/>
                </a:ext>
              </a:extLst>
            </p:cNvPr>
            <p:cNvSpPr/>
            <p:nvPr/>
          </p:nvSpPr>
          <p:spPr>
            <a:xfrm>
              <a:off x="5835600" y="4070160"/>
              <a:ext cx="1128240" cy="0"/>
            </a:xfrm>
            <a:prstGeom prst="line">
              <a:avLst/>
            </a:prstGeom>
            <a:ln w="12600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4" name="Line 43">
              <a:extLst>
                <a:ext uri="{FF2B5EF4-FFF2-40B4-BE49-F238E27FC236}">
                  <a16:creationId xmlns:a16="http://schemas.microsoft.com/office/drawing/2014/main" id="{362E3B1B-04AD-FE46-8A42-53C4B0CA73D4}"/>
                </a:ext>
              </a:extLst>
            </p:cNvPr>
            <p:cNvSpPr/>
            <p:nvPr/>
          </p:nvSpPr>
          <p:spPr>
            <a:xfrm>
              <a:off x="5835600" y="4326840"/>
              <a:ext cx="1128240" cy="0"/>
            </a:xfrm>
            <a:prstGeom prst="line">
              <a:avLst/>
            </a:prstGeom>
            <a:ln w="12600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35" name="Group 44">
              <a:extLst>
                <a:ext uri="{FF2B5EF4-FFF2-40B4-BE49-F238E27FC236}">
                  <a16:creationId xmlns:a16="http://schemas.microsoft.com/office/drawing/2014/main" id="{E1A52C7D-E7E4-574A-98E8-E75DB7749092}"/>
                </a:ext>
              </a:extLst>
            </p:cNvPr>
            <p:cNvGrpSpPr/>
            <p:nvPr/>
          </p:nvGrpSpPr>
          <p:grpSpPr>
            <a:xfrm>
              <a:off x="5731200" y="4151520"/>
              <a:ext cx="138600" cy="142200"/>
              <a:chOff x="5731200" y="4151520"/>
              <a:chExt cx="138600" cy="142200"/>
            </a:xfrm>
          </p:grpSpPr>
          <p:sp>
            <p:nvSpPr>
              <p:cNvPr id="200" name="CustomShape 45">
                <a:extLst>
                  <a:ext uri="{FF2B5EF4-FFF2-40B4-BE49-F238E27FC236}">
                    <a16:creationId xmlns:a16="http://schemas.microsoft.com/office/drawing/2014/main" id="{75C18BA8-95C6-F84E-B937-21D9CD1D4222}"/>
                  </a:ext>
                </a:extLst>
              </p:cNvPr>
              <p:cNvSpPr/>
              <p:nvPr/>
            </p:nvSpPr>
            <p:spPr>
              <a:xfrm>
                <a:off x="5731200" y="415152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01" name="CustomShape 46">
                <a:extLst>
                  <a:ext uri="{FF2B5EF4-FFF2-40B4-BE49-F238E27FC236}">
                    <a16:creationId xmlns:a16="http://schemas.microsoft.com/office/drawing/2014/main" id="{33DF8B8D-23EB-294B-A6C1-10F7C3673BB5}"/>
                  </a:ext>
                </a:extLst>
              </p:cNvPr>
              <p:cNvSpPr/>
              <p:nvPr/>
            </p:nvSpPr>
            <p:spPr>
              <a:xfrm>
                <a:off x="5846760" y="425772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36" name="CustomShape 47">
              <a:extLst>
                <a:ext uri="{FF2B5EF4-FFF2-40B4-BE49-F238E27FC236}">
                  <a16:creationId xmlns:a16="http://schemas.microsoft.com/office/drawing/2014/main" id="{A9BAB1BA-F61D-7141-9998-40622F135B75}"/>
                </a:ext>
              </a:extLst>
            </p:cNvPr>
            <p:cNvSpPr/>
            <p:nvPr/>
          </p:nvSpPr>
          <p:spPr>
            <a:xfrm>
              <a:off x="6949440" y="4072680"/>
              <a:ext cx="1129320" cy="2563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7" name="Line 48">
              <a:extLst>
                <a:ext uri="{FF2B5EF4-FFF2-40B4-BE49-F238E27FC236}">
                  <a16:creationId xmlns:a16="http://schemas.microsoft.com/office/drawing/2014/main" id="{7E7E36A9-E539-6B4A-84DB-BE94BC65DE99}"/>
                </a:ext>
              </a:extLst>
            </p:cNvPr>
            <p:cNvSpPr/>
            <p:nvPr/>
          </p:nvSpPr>
          <p:spPr>
            <a:xfrm>
              <a:off x="6950880" y="4070160"/>
              <a:ext cx="1128240" cy="0"/>
            </a:xfrm>
            <a:prstGeom prst="line">
              <a:avLst/>
            </a:prstGeom>
            <a:ln w="12600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8" name="Line 49">
              <a:extLst>
                <a:ext uri="{FF2B5EF4-FFF2-40B4-BE49-F238E27FC236}">
                  <a16:creationId xmlns:a16="http://schemas.microsoft.com/office/drawing/2014/main" id="{EAE5A494-4872-B04B-8E9A-2FA8F5226C19}"/>
                </a:ext>
              </a:extLst>
            </p:cNvPr>
            <p:cNvSpPr/>
            <p:nvPr/>
          </p:nvSpPr>
          <p:spPr>
            <a:xfrm>
              <a:off x="6950880" y="4326840"/>
              <a:ext cx="1128240" cy="0"/>
            </a:xfrm>
            <a:prstGeom prst="line">
              <a:avLst/>
            </a:prstGeom>
            <a:ln w="12600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9" name="CustomShape 50">
              <a:extLst>
                <a:ext uri="{FF2B5EF4-FFF2-40B4-BE49-F238E27FC236}">
                  <a16:creationId xmlns:a16="http://schemas.microsoft.com/office/drawing/2014/main" id="{1E68D786-FC2F-EB47-8C3F-E54D82E0BAE4}"/>
                </a:ext>
              </a:extLst>
            </p:cNvPr>
            <p:cNvSpPr/>
            <p:nvPr/>
          </p:nvSpPr>
          <p:spPr>
            <a:xfrm>
              <a:off x="8013600" y="4072680"/>
              <a:ext cx="1129320" cy="2563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0" name="Line 51">
              <a:extLst>
                <a:ext uri="{FF2B5EF4-FFF2-40B4-BE49-F238E27FC236}">
                  <a16:creationId xmlns:a16="http://schemas.microsoft.com/office/drawing/2014/main" id="{6E371BF7-88FD-2444-8FA5-91819388B9A0}"/>
                </a:ext>
              </a:extLst>
            </p:cNvPr>
            <p:cNvSpPr/>
            <p:nvPr/>
          </p:nvSpPr>
          <p:spPr>
            <a:xfrm>
              <a:off x="8015040" y="4070160"/>
              <a:ext cx="1127880" cy="0"/>
            </a:xfrm>
            <a:prstGeom prst="line">
              <a:avLst/>
            </a:prstGeom>
            <a:ln w="12600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1" name="Line 52">
              <a:extLst>
                <a:ext uri="{FF2B5EF4-FFF2-40B4-BE49-F238E27FC236}">
                  <a16:creationId xmlns:a16="http://schemas.microsoft.com/office/drawing/2014/main" id="{6DB65C2D-7A32-0E4C-8442-82F05B85C3FF}"/>
                </a:ext>
              </a:extLst>
            </p:cNvPr>
            <p:cNvSpPr/>
            <p:nvPr/>
          </p:nvSpPr>
          <p:spPr>
            <a:xfrm>
              <a:off x="8015040" y="4326840"/>
              <a:ext cx="1127880" cy="0"/>
            </a:xfrm>
            <a:prstGeom prst="line">
              <a:avLst/>
            </a:prstGeom>
            <a:ln w="12600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" name="CustomShape 53">
              <a:extLst>
                <a:ext uri="{FF2B5EF4-FFF2-40B4-BE49-F238E27FC236}">
                  <a16:creationId xmlns:a16="http://schemas.microsoft.com/office/drawing/2014/main" id="{460DD646-FB9D-2F4C-9564-72F6F717C104}"/>
                </a:ext>
              </a:extLst>
            </p:cNvPr>
            <p:cNvSpPr/>
            <p:nvPr/>
          </p:nvSpPr>
          <p:spPr>
            <a:xfrm>
              <a:off x="9128880" y="4072680"/>
              <a:ext cx="1129320" cy="2563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3" name="Line 54">
              <a:extLst>
                <a:ext uri="{FF2B5EF4-FFF2-40B4-BE49-F238E27FC236}">
                  <a16:creationId xmlns:a16="http://schemas.microsoft.com/office/drawing/2014/main" id="{25617E17-9164-5A4F-9E07-2634C203C2B9}"/>
                </a:ext>
              </a:extLst>
            </p:cNvPr>
            <p:cNvSpPr/>
            <p:nvPr/>
          </p:nvSpPr>
          <p:spPr>
            <a:xfrm>
              <a:off x="9129960" y="4070160"/>
              <a:ext cx="1128240" cy="0"/>
            </a:xfrm>
            <a:prstGeom prst="line">
              <a:avLst/>
            </a:prstGeom>
            <a:ln w="12600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4" name="Line 55">
              <a:extLst>
                <a:ext uri="{FF2B5EF4-FFF2-40B4-BE49-F238E27FC236}">
                  <a16:creationId xmlns:a16="http://schemas.microsoft.com/office/drawing/2014/main" id="{E186C676-F563-BC44-8011-60A5F045C5A5}"/>
                </a:ext>
              </a:extLst>
            </p:cNvPr>
            <p:cNvSpPr/>
            <p:nvPr/>
          </p:nvSpPr>
          <p:spPr>
            <a:xfrm>
              <a:off x="9129960" y="4326840"/>
              <a:ext cx="1128240" cy="0"/>
            </a:xfrm>
            <a:prstGeom prst="line">
              <a:avLst/>
            </a:prstGeom>
            <a:ln w="12600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45" name="Group 56">
              <a:extLst>
                <a:ext uri="{FF2B5EF4-FFF2-40B4-BE49-F238E27FC236}">
                  <a16:creationId xmlns:a16="http://schemas.microsoft.com/office/drawing/2014/main" id="{E097FC84-E17B-3645-8C26-C00A55262559}"/>
                </a:ext>
              </a:extLst>
            </p:cNvPr>
            <p:cNvGrpSpPr/>
            <p:nvPr/>
          </p:nvGrpSpPr>
          <p:grpSpPr>
            <a:xfrm>
              <a:off x="6078600" y="4107600"/>
              <a:ext cx="3965040" cy="186120"/>
              <a:chOff x="6078600" y="4107600"/>
              <a:chExt cx="3965040" cy="186120"/>
            </a:xfrm>
          </p:grpSpPr>
          <p:sp>
            <p:nvSpPr>
              <p:cNvPr id="156" name="CustomShape 57">
                <a:extLst>
                  <a:ext uri="{FF2B5EF4-FFF2-40B4-BE49-F238E27FC236}">
                    <a16:creationId xmlns:a16="http://schemas.microsoft.com/office/drawing/2014/main" id="{13CE9C35-292A-BC4C-8927-461E4973430F}"/>
                  </a:ext>
                </a:extLst>
              </p:cNvPr>
              <p:cNvSpPr/>
              <p:nvPr/>
            </p:nvSpPr>
            <p:spPr>
              <a:xfrm>
                <a:off x="6172560" y="424152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57" name="CustomShape 58">
                <a:extLst>
                  <a:ext uri="{FF2B5EF4-FFF2-40B4-BE49-F238E27FC236}">
                    <a16:creationId xmlns:a16="http://schemas.microsoft.com/office/drawing/2014/main" id="{39B0B8A2-6E1D-7D42-A152-0BDAFAE0CF8F}"/>
                  </a:ext>
                </a:extLst>
              </p:cNvPr>
              <p:cNvSpPr/>
              <p:nvPr/>
            </p:nvSpPr>
            <p:spPr>
              <a:xfrm>
                <a:off x="6673320" y="425772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58" name="CustomShape 59">
                <a:extLst>
                  <a:ext uri="{FF2B5EF4-FFF2-40B4-BE49-F238E27FC236}">
                    <a16:creationId xmlns:a16="http://schemas.microsoft.com/office/drawing/2014/main" id="{28E9AA12-D1DB-8F46-BDF7-8427A1106ABB}"/>
                  </a:ext>
                </a:extLst>
              </p:cNvPr>
              <p:cNvSpPr/>
              <p:nvPr/>
            </p:nvSpPr>
            <p:spPr>
              <a:xfrm>
                <a:off x="7216920" y="423936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59" name="CustomShape 60">
                <a:extLst>
                  <a:ext uri="{FF2B5EF4-FFF2-40B4-BE49-F238E27FC236}">
                    <a16:creationId xmlns:a16="http://schemas.microsoft.com/office/drawing/2014/main" id="{96F94D8B-17FB-134C-B293-5FF4B999C73C}"/>
                  </a:ext>
                </a:extLst>
              </p:cNvPr>
              <p:cNvSpPr/>
              <p:nvPr/>
            </p:nvSpPr>
            <p:spPr>
              <a:xfrm>
                <a:off x="6379920" y="419148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60" name="CustomShape 61">
                <a:extLst>
                  <a:ext uri="{FF2B5EF4-FFF2-40B4-BE49-F238E27FC236}">
                    <a16:creationId xmlns:a16="http://schemas.microsoft.com/office/drawing/2014/main" id="{2567A6E7-C6E2-7943-8835-ABB9E3CA8F7C}"/>
                  </a:ext>
                </a:extLst>
              </p:cNvPr>
              <p:cNvSpPr/>
              <p:nvPr/>
            </p:nvSpPr>
            <p:spPr>
              <a:xfrm>
                <a:off x="6513120" y="410760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61" name="CustomShape 62">
                <a:extLst>
                  <a:ext uri="{FF2B5EF4-FFF2-40B4-BE49-F238E27FC236}">
                    <a16:creationId xmlns:a16="http://schemas.microsoft.com/office/drawing/2014/main" id="{AC53929C-FFC3-2746-AAA3-D8984FAA65F6}"/>
                  </a:ext>
                </a:extLst>
              </p:cNvPr>
              <p:cNvSpPr/>
              <p:nvPr/>
            </p:nvSpPr>
            <p:spPr>
              <a:xfrm>
                <a:off x="6873120" y="420732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62" name="CustomShape 63">
                <a:extLst>
                  <a:ext uri="{FF2B5EF4-FFF2-40B4-BE49-F238E27FC236}">
                    <a16:creationId xmlns:a16="http://schemas.microsoft.com/office/drawing/2014/main" id="{51E3AC45-4B0C-F84C-A02D-C3CA0FFC29A3}"/>
                  </a:ext>
                </a:extLst>
              </p:cNvPr>
              <p:cNvSpPr/>
              <p:nvPr/>
            </p:nvSpPr>
            <p:spPr>
              <a:xfrm>
                <a:off x="6468120" y="412524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63" name="CustomShape 64">
                <a:extLst>
                  <a:ext uri="{FF2B5EF4-FFF2-40B4-BE49-F238E27FC236}">
                    <a16:creationId xmlns:a16="http://schemas.microsoft.com/office/drawing/2014/main" id="{F6531992-B09B-8B4F-A986-F7A98EADC5A7}"/>
                  </a:ext>
                </a:extLst>
              </p:cNvPr>
              <p:cNvSpPr/>
              <p:nvPr/>
            </p:nvSpPr>
            <p:spPr>
              <a:xfrm>
                <a:off x="6825240" y="415044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64" name="CustomShape 65">
                <a:extLst>
                  <a:ext uri="{FF2B5EF4-FFF2-40B4-BE49-F238E27FC236}">
                    <a16:creationId xmlns:a16="http://schemas.microsoft.com/office/drawing/2014/main" id="{EC26A28E-75FD-C74E-B8C3-5D3FC93F029F}"/>
                  </a:ext>
                </a:extLst>
              </p:cNvPr>
              <p:cNvSpPr/>
              <p:nvPr/>
            </p:nvSpPr>
            <p:spPr>
              <a:xfrm>
                <a:off x="6078600" y="414936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65" name="CustomShape 66">
                <a:extLst>
                  <a:ext uri="{FF2B5EF4-FFF2-40B4-BE49-F238E27FC236}">
                    <a16:creationId xmlns:a16="http://schemas.microsoft.com/office/drawing/2014/main" id="{AA420CC1-F4E9-E044-8986-C3921045EAFA}"/>
                  </a:ext>
                </a:extLst>
              </p:cNvPr>
              <p:cNvSpPr/>
              <p:nvPr/>
            </p:nvSpPr>
            <p:spPr>
              <a:xfrm>
                <a:off x="6584400" y="414396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66" name="CustomShape 67">
                <a:extLst>
                  <a:ext uri="{FF2B5EF4-FFF2-40B4-BE49-F238E27FC236}">
                    <a16:creationId xmlns:a16="http://schemas.microsoft.com/office/drawing/2014/main" id="{7D1C0FAB-F2CE-324E-B992-34FAA6409323}"/>
                  </a:ext>
                </a:extLst>
              </p:cNvPr>
              <p:cNvSpPr/>
              <p:nvPr/>
            </p:nvSpPr>
            <p:spPr>
              <a:xfrm>
                <a:off x="7392960" y="423828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67" name="CustomShape 68">
                <a:extLst>
                  <a:ext uri="{FF2B5EF4-FFF2-40B4-BE49-F238E27FC236}">
                    <a16:creationId xmlns:a16="http://schemas.microsoft.com/office/drawing/2014/main" id="{9D4BBFD3-0553-EB4A-9984-5D80FAC23201}"/>
                  </a:ext>
                </a:extLst>
              </p:cNvPr>
              <p:cNvSpPr/>
              <p:nvPr/>
            </p:nvSpPr>
            <p:spPr>
              <a:xfrm>
                <a:off x="7453800" y="420084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68" name="CustomShape 69">
                <a:extLst>
                  <a:ext uri="{FF2B5EF4-FFF2-40B4-BE49-F238E27FC236}">
                    <a16:creationId xmlns:a16="http://schemas.microsoft.com/office/drawing/2014/main" id="{9FC0192C-40FB-FD47-B7C9-9F01911BE809}"/>
                  </a:ext>
                </a:extLst>
              </p:cNvPr>
              <p:cNvSpPr/>
              <p:nvPr/>
            </p:nvSpPr>
            <p:spPr>
              <a:xfrm>
                <a:off x="7626240" y="420984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69" name="CustomShape 70">
                <a:extLst>
                  <a:ext uri="{FF2B5EF4-FFF2-40B4-BE49-F238E27FC236}">
                    <a16:creationId xmlns:a16="http://schemas.microsoft.com/office/drawing/2014/main" id="{7B24468A-181C-454E-94CC-BFDB85F2FD54}"/>
                  </a:ext>
                </a:extLst>
              </p:cNvPr>
              <p:cNvSpPr/>
              <p:nvPr/>
            </p:nvSpPr>
            <p:spPr>
              <a:xfrm>
                <a:off x="7632360" y="410760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70" name="CustomShape 71">
                <a:extLst>
                  <a:ext uri="{FF2B5EF4-FFF2-40B4-BE49-F238E27FC236}">
                    <a16:creationId xmlns:a16="http://schemas.microsoft.com/office/drawing/2014/main" id="{B041D52B-9943-8542-A6D4-DF8AAA239C4D}"/>
                  </a:ext>
                </a:extLst>
              </p:cNvPr>
              <p:cNvSpPr/>
              <p:nvPr/>
            </p:nvSpPr>
            <p:spPr>
              <a:xfrm>
                <a:off x="7116120" y="418212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71" name="CustomShape 72">
                <a:extLst>
                  <a:ext uri="{FF2B5EF4-FFF2-40B4-BE49-F238E27FC236}">
                    <a16:creationId xmlns:a16="http://schemas.microsoft.com/office/drawing/2014/main" id="{4EFCD6E8-0578-FA49-9F35-2B0364A50BD7}"/>
                  </a:ext>
                </a:extLst>
              </p:cNvPr>
              <p:cNvSpPr/>
              <p:nvPr/>
            </p:nvSpPr>
            <p:spPr>
              <a:xfrm>
                <a:off x="7841160" y="415152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72" name="CustomShape 73">
                <a:extLst>
                  <a:ext uri="{FF2B5EF4-FFF2-40B4-BE49-F238E27FC236}">
                    <a16:creationId xmlns:a16="http://schemas.microsoft.com/office/drawing/2014/main" id="{70223C95-A18D-1E4C-BAC6-652D249290B4}"/>
                  </a:ext>
                </a:extLst>
              </p:cNvPr>
              <p:cNvSpPr/>
              <p:nvPr/>
            </p:nvSpPr>
            <p:spPr>
              <a:xfrm>
                <a:off x="7583400" y="412524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73" name="CustomShape 74">
                <a:extLst>
                  <a:ext uri="{FF2B5EF4-FFF2-40B4-BE49-F238E27FC236}">
                    <a16:creationId xmlns:a16="http://schemas.microsoft.com/office/drawing/2014/main" id="{DCB240D6-24E7-0B46-8221-C00142CFE0B7}"/>
                  </a:ext>
                </a:extLst>
              </p:cNvPr>
              <p:cNvSpPr/>
              <p:nvPr/>
            </p:nvSpPr>
            <p:spPr>
              <a:xfrm>
                <a:off x="7768800" y="416916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74" name="CustomShape 75">
                <a:extLst>
                  <a:ext uri="{FF2B5EF4-FFF2-40B4-BE49-F238E27FC236}">
                    <a16:creationId xmlns:a16="http://schemas.microsoft.com/office/drawing/2014/main" id="{B85E8D44-E294-6947-A46A-02B91926103F}"/>
                  </a:ext>
                </a:extLst>
              </p:cNvPr>
              <p:cNvSpPr/>
              <p:nvPr/>
            </p:nvSpPr>
            <p:spPr>
              <a:xfrm>
                <a:off x="7350120" y="414936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75" name="CustomShape 76">
                <a:extLst>
                  <a:ext uri="{FF2B5EF4-FFF2-40B4-BE49-F238E27FC236}">
                    <a16:creationId xmlns:a16="http://schemas.microsoft.com/office/drawing/2014/main" id="{274F3422-4378-9C4E-80B0-A2CD62D6A19D}"/>
                  </a:ext>
                </a:extLst>
              </p:cNvPr>
              <p:cNvSpPr/>
              <p:nvPr/>
            </p:nvSpPr>
            <p:spPr>
              <a:xfrm>
                <a:off x="7703640" y="416232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76" name="CustomShape 77">
                <a:extLst>
                  <a:ext uri="{FF2B5EF4-FFF2-40B4-BE49-F238E27FC236}">
                    <a16:creationId xmlns:a16="http://schemas.microsoft.com/office/drawing/2014/main" id="{6EF71DB7-4BD7-1B49-816A-5F4275073A4D}"/>
                  </a:ext>
                </a:extLst>
              </p:cNvPr>
              <p:cNvSpPr/>
              <p:nvPr/>
            </p:nvSpPr>
            <p:spPr>
              <a:xfrm>
                <a:off x="8324640" y="413604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77" name="CustomShape 78">
                <a:extLst>
                  <a:ext uri="{FF2B5EF4-FFF2-40B4-BE49-F238E27FC236}">
                    <a16:creationId xmlns:a16="http://schemas.microsoft.com/office/drawing/2014/main" id="{76CAF07D-8A09-6046-8C6F-2912CE3E76D4}"/>
                  </a:ext>
                </a:extLst>
              </p:cNvPr>
              <p:cNvSpPr/>
              <p:nvPr/>
            </p:nvSpPr>
            <p:spPr>
              <a:xfrm>
                <a:off x="8351640" y="424152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78" name="CustomShape 79">
                <a:extLst>
                  <a:ext uri="{FF2B5EF4-FFF2-40B4-BE49-F238E27FC236}">
                    <a16:creationId xmlns:a16="http://schemas.microsoft.com/office/drawing/2014/main" id="{133CFEDB-A6EA-4F49-865F-B19338E4A585}"/>
                  </a:ext>
                </a:extLst>
              </p:cNvPr>
              <p:cNvSpPr/>
              <p:nvPr/>
            </p:nvSpPr>
            <p:spPr>
              <a:xfrm>
                <a:off x="8852760" y="425772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79" name="CustomShape 80">
                <a:extLst>
                  <a:ext uri="{FF2B5EF4-FFF2-40B4-BE49-F238E27FC236}">
                    <a16:creationId xmlns:a16="http://schemas.microsoft.com/office/drawing/2014/main" id="{3FAF1A45-C790-7B4E-9BB5-DC839CE8CBEB}"/>
                  </a:ext>
                </a:extLst>
              </p:cNvPr>
              <p:cNvSpPr/>
              <p:nvPr/>
            </p:nvSpPr>
            <p:spPr>
              <a:xfrm>
                <a:off x="9396360" y="423936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80" name="CustomShape 81">
                <a:extLst>
                  <a:ext uri="{FF2B5EF4-FFF2-40B4-BE49-F238E27FC236}">
                    <a16:creationId xmlns:a16="http://schemas.microsoft.com/office/drawing/2014/main" id="{15DAA37B-2640-8D41-A95C-87EF6F1B2FB6}"/>
                  </a:ext>
                </a:extLst>
              </p:cNvPr>
              <p:cNvSpPr/>
              <p:nvPr/>
            </p:nvSpPr>
            <p:spPr>
              <a:xfrm>
                <a:off x="8559000" y="419148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81" name="CustomShape 82">
                <a:extLst>
                  <a:ext uri="{FF2B5EF4-FFF2-40B4-BE49-F238E27FC236}">
                    <a16:creationId xmlns:a16="http://schemas.microsoft.com/office/drawing/2014/main" id="{5F457045-E064-F845-BC5B-7244A60940F1}"/>
                  </a:ext>
                </a:extLst>
              </p:cNvPr>
              <p:cNvSpPr/>
              <p:nvPr/>
            </p:nvSpPr>
            <p:spPr>
              <a:xfrm>
                <a:off x="8692200" y="410760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82" name="CustomShape 83">
                <a:extLst>
                  <a:ext uri="{FF2B5EF4-FFF2-40B4-BE49-F238E27FC236}">
                    <a16:creationId xmlns:a16="http://schemas.microsoft.com/office/drawing/2014/main" id="{C1E6E8CF-6E68-0B40-A52F-C51EBC010EA3}"/>
                  </a:ext>
                </a:extLst>
              </p:cNvPr>
              <p:cNvSpPr/>
              <p:nvPr/>
            </p:nvSpPr>
            <p:spPr>
              <a:xfrm>
                <a:off x="8192520" y="419544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83" name="CustomShape 84">
                <a:extLst>
                  <a:ext uri="{FF2B5EF4-FFF2-40B4-BE49-F238E27FC236}">
                    <a16:creationId xmlns:a16="http://schemas.microsoft.com/office/drawing/2014/main" id="{1C62F273-8CDC-5742-9BF2-0D11EF8EA836}"/>
                  </a:ext>
                </a:extLst>
              </p:cNvPr>
              <p:cNvSpPr/>
              <p:nvPr/>
            </p:nvSpPr>
            <p:spPr>
              <a:xfrm>
                <a:off x="9052560" y="420732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84" name="CustomShape 85">
                <a:extLst>
                  <a:ext uri="{FF2B5EF4-FFF2-40B4-BE49-F238E27FC236}">
                    <a16:creationId xmlns:a16="http://schemas.microsoft.com/office/drawing/2014/main" id="{DD41EB3E-74F5-7244-B84B-F4630743BD74}"/>
                  </a:ext>
                </a:extLst>
              </p:cNvPr>
              <p:cNvSpPr/>
              <p:nvPr/>
            </p:nvSpPr>
            <p:spPr>
              <a:xfrm>
                <a:off x="8647200" y="412524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85" name="CustomShape 86">
                <a:extLst>
                  <a:ext uri="{FF2B5EF4-FFF2-40B4-BE49-F238E27FC236}">
                    <a16:creationId xmlns:a16="http://schemas.microsoft.com/office/drawing/2014/main" id="{5FEA522B-9E00-164F-8682-250588831E1E}"/>
                  </a:ext>
                </a:extLst>
              </p:cNvPr>
              <p:cNvSpPr/>
              <p:nvPr/>
            </p:nvSpPr>
            <p:spPr>
              <a:xfrm>
                <a:off x="8026200" y="425772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86" name="CustomShape 87">
                <a:extLst>
                  <a:ext uri="{FF2B5EF4-FFF2-40B4-BE49-F238E27FC236}">
                    <a16:creationId xmlns:a16="http://schemas.microsoft.com/office/drawing/2014/main" id="{579DBDF0-FB2B-D64A-A503-F1F533CD9B54}"/>
                  </a:ext>
                </a:extLst>
              </p:cNvPr>
              <p:cNvSpPr/>
              <p:nvPr/>
            </p:nvSpPr>
            <p:spPr>
              <a:xfrm>
                <a:off x="9004320" y="415044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87" name="CustomShape 88">
                <a:extLst>
                  <a:ext uri="{FF2B5EF4-FFF2-40B4-BE49-F238E27FC236}">
                    <a16:creationId xmlns:a16="http://schemas.microsoft.com/office/drawing/2014/main" id="{E0101802-4BA3-174B-A8DB-3832FEC7BCC6}"/>
                  </a:ext>
                </a:extLst>
              </p:cNvPr>
              <p:cNvSpPr/>
              <p:nvPr/>
            </p:nvSpPr>
            <p:spPr>
              <a:xfrm>
                <a:off x="8258040" y="414936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88" name="CustomShape 89">
                <a:extLst>
                  <a:ext uri="{FF2B5EF4-FFF2-40B4-BE49-F238E27FC236}">
                    <a16:creationId xmlns:a16="http://schemas.microsoft.com/office/drawing/2014/main" id="{BAAD0254-8D9A-1C4E-B136-18B3625DCE3A}"/>
                  </a:ext>
                </a:extLst>
              </p:cNvPr>
              <p:cNvSpPr/>
              <p:nvPr/>
            </p:nvSpPr>
            <p:spPr>
              <a:xfrm>
                <a:off x="8763480" y="414396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89" name="CustomShape 90">
                <a:extLst>
                  <a:ext uri="{FF2B5EF4-FFF2-40B4-BE49-F238E27FC236}">
                    <a16:creationId xmlns:a16="http://schemas.microsoft.com/office/drawing/2014/main" id="{189C3622-0F21-D742-8562-870EDB004EF1}"/>
                  </a:ext>
                </a:extLst>
              </p:cNvPr>
              <p:cNvSpPr/>
              <p:nvPr/>
            </p:nvSpPr>
            <p:spPr>
              <a:xfrm>
                <a:off x="9572040" y="423828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90" name="CustomShape 91">
                <a:extLst>
                  <a:ext uri="{FF2B5EF4-FFF2-40B4-BE49-F238E27FC236}">
                    <a16:creationId xmlns:a16="http://schemas.microsoft.com/office/drawing/2014/main" id="{B2B77138-AE22-3147-96C4-963B9F3642ED}"/>
                  </a:ext>
                </a:extLst>
              </p:cNvPr>
              <p:cNvSpPr/>
              <p:nvPr/>
            </p:nvSpPr>
            <p:spPr>
              <a:xfrm>
                <a:off x="9633240" y="420084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91" name="CustomShape 92">
                <a:extLst>
                  <a:ext uri="{FF2B5EF4-FFF2-40B4-BE49-F238E27FC236}">
                    <a16:creationId xmlns:a16="http://schemas.microsoft.com/office/drawing/2014/main" id="{FFDBE695-F721-0841-BE20-AEB3DE7305E6}"/>
                  </a:ext>
                </a:extLst>
              </p:cNvPr>
              <p:cNvSpPr/>
              <p:nvPr/>
            </p:nvSpPr>
            <p:spPr>
              <a:xfrm>
                <a:off x="9805320" y="420984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92" name="CustomShape 93">
                <a:extLst>
                  <a:ext uri="{FF2B5EF4-FFF2-40B4-BE49-F238E27FC236}">
                    <a16:creationId xmlns:a16="http://schemas.microsoft.com/office/drawing/2014/main" id="{88F2C03D-CEFC-7747-956B-0FEFD5905FCE}"/>
                  </a:ext>
                </a:extLst>
              </p:cNvPr>
              <p:cNvSpPr/>
              <p:nvPr/>
            </p:nvSpPr>
            <p:spPr>
              <a:xfrm>
                <a:off x="9811800" y="410760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93" name="CustomShape 94">
                <a:extLst>
                  <a:ext uri="{FF2B5EF4-FFF2-40B4-BE49-F238E27FC236}">
                    <a16:creationId xmlns:a16="http://schemas.microsoft.com/office/drawing/2014/main" id="{5381924C-E83E-5645-81D1-7DF4CF27FEE2}"/>
                  </a:ext>
                </a:extLst>
              </p:cNvPr>
              <p:cNvSpPr/>
              <p:nvPr/>
            </p:nvSpPr>
            <p:spPr>
              <a:xfrm>
                <a:off x="9295200" y="418212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94" name="CustomShape 95">
                <a:extLst>
                  <a:ext uri="{FF2B5EF4-FFF2-40B4-BE49-F238E27FC236}">
                    <a16:creationId xmlns:a16="http://schemas.microsoft.com/office/drawing/2014/main" id="{325B58E0-912E-4445-B0E2-EA5C5E833906}"/>
                  </a:ext>
                </a:extLst>
              </p:cNvPr>
              <p:cNvSpPr/>
              <p:nvPr/>
            </p:nvSpPr>
            <p:spPr>
              <a:xfrm>
                <a:off x="10020600" y="415152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95" name="CustomShape 96">
                <a:extLst>
                  <a:ext uri="{FF2B5EF4-FFF2-40B4-BE49-F238E27FC236}">
                    <a16:creationId xmlns:a16="http://schemas.microsoft.com/office/drawing/2014/main" id="{B079CD55-8731-DE49-A21C-7D8D3135AFBC}"/>
                  </a:ext>
                </a:extLst>
              </p:cNvPr>
              <p:cNvSpPr/>
              <p:nvPr/>
            </p:nvSpPr>
            <p:spPr>
              <a:xfrm>
                <a:off x="9762480" y="412524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96" name="CustomShape 97">
                <a:extLst>
                  <a:ext uri="{FF2B5EF4-FFF2-40B4-BE49-F238E27FC236}">
                    <a16:creationId xmlns:a16="http://schemas.microsoft.com/office/drawing/2014/main" id="{12D63B08-0207-0140-8B7B-979270E56A3D}"/>
                  </a:ext>
                </a:extLst>
              </p:cNvPr>
              <p:cNvSpPr/>
              <p:nvPr/>
            </p:nvSpPr>
            <p:spPr>
              <a:xfrm>
                <a:off x="9196560" y="418212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97" name="CustomShape 98">
                <a:extLst>
                  <a:ext uri="{FF2B5EF4-FFF2-40B4-BE49-F238E27FC236}">
                    <a16:creationId xmlns:a16="http://schemas.microsoft.com/office/drawing/2014/main" id="{21869CD5-4399-FB49-80BA-B08FDDDF9520}"/>
                  </a:ext>
                </a:extLst>
              </p:cNvPr>
              <p:cNvSpPr/>
              <p:nvPr/>
            </p:nvSpPr>
            <p:spPr>
              <a:xfrm>
                <a:off x="9948240" y="416916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98" name="CustomShape 99">
                <a:extLst>
                  <a:ext uri="{FF2B5EF4-FFF2-40B4-BE49-F238E27FC236}">
                    <a16:creationId xmlns:a16="http://schemas.microsoft.com/office/drawing/2014/main" id="{B57A0D9E-C83E-3B4E-847B-8D469907D201}"/>
                  </a:ext>
                </a:extLst>
              </p:cNvPr>
              <p:cNvSpPr/>
              <p:nvPr/>
            </p:nvSpPr>
            <p:spPr>
              <a:xfrm>
                <a:off x="9529560" y="414936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99" name="CustomShape 100">
                <a:extLst>
                  <a:ext uri="{FF2B5EF4-FFF2-40B4-BE49-F238E27FC236}">
                    <a16:creationId xmlns:a16="http://schemas.microsoft.com/office/drawing/2014/main" id="{B7777C30-D53A-6D46-8A51-E66CDF1CC296}"/>
                  </a:ext>
                </a:extLst>
              </p:cNvPr>
              <p:cNvSpPr/>
              <p:nvPr/>
            </p:nvSpPr>
            <p:spPr>
              <a:xfrm>
                <a:off x="9883080" y="4162320"/>
                <a:ext cx="23040" cy="36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grpSp>
          <p:nvGrpSpPr>
            <p:cNvPr id="46" name="Group 101">
              <a:extLst>
                <a:ext uri="{FF2B5EF4-FFF2-40B4-BE49-F238E27FC236}">
                  <a16:creationId xmlns:a16="http://schemas.microsoft.com/office/drawing/2014/main" id="{7107CE07-8718-9546-AF98-70AE3FC36571}"/>
                </a:ext>
              </a:extLst>
            </p:cNvPr>
            <p:cNvGrpSpPr/>
            <p:nvPr/>
          </p:nvGrpSpPr>
          <p:grpSpPr>
            <a:xfrm>
              <a:off x="3593880" y="4074480"/>
              <a:ext cx="6606000" cy="258840"/>
              <a:chOff x="3593880" y="4074480"/>
              <a:chExt cx="6606000" cy="258840"/>
            </a:xfrm>
          </p:grpSpPr>
          <p:sp>
            <p:nvSpPr>
              <p:cNvPr id="78" name="CustomShape 102">
                <a:extLst>
                  <a:ext uri="{FF2B5EF4-FFF2-40B4-BE49-F238E27FC236}">
                    <a16:creationId xmlns:a16="http://schemas.microsoft.com/office/drawing/2014/main" id="{1E0EC989-A372-144B-85A0-CC171E11EDAE}"/>
                  </a:ext>
                </a:extLst>
              </p:cNvPr>
              <p:cNvSpPr/>
              <p:nvPr/>
            </p:nvSpPr>
            <p:spPr>
              <a:xfrm>
                <a:off x="3594240" y="4077000"/>
                <a:ext cx="2383920" cy="256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79" name="Line 103">
                <a:extLst>
                  <a:ext uri="{FF2B5EF4-FFF2-40B4-BE49-F238E27FC236}">
                    <a16:creationId xmlns:a16="http://schemas.microsoft.com/office/drawing/2014/main" id="{83B0AB90-F8DF-E747-B485-5F15E99DB3B3}"/>
                  </a:ext>
                </a:extLst>
              </p:cNvPr>
              <p:cNvSpPr/>
              <p:nvPr/>
            </p:nvSpPr>
            <p:spPr>
              <a:xfrm>
                <a:off x="3593880" y="4074480"/>
                <a:ext cx="1128240" cy="0"/>
              </a:xfrm>
              <a:prstGeom prst="line">
                <a:avLst/>
              </a:prstGeom>
              <a:ln w="12600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80" name="Line 104">
                <a:extLst>
                  <a:ext uri="{FF2B5EF4-FFF2-40B4-BE49-F238E27FC236}">
                    <a16:creationId xmlns:a16="http://schemas.microsoft.com/office/drawing/2014/main" id="{2FA5BA83-3DCC-3A4D-BEEB-D4D9DF09CA87}"/>
                  </a:ext>
                </a:extLst>
              </p:cNvPr>
              <p:cNvSpPr/>
              <p:nvPr/>
            </p:nvSpPr>
            <p:spPr>
              <a:xfrm>
                <a:off x="3593880" y="4331160"/>
                <a:ext cx="1128240" cy="0"/>
              </a:xfrm>
              <a:prstGeom prst="line">
                <a:avLst/>
              </a:prstGeom>
              <a:ln w="12600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81" name="CustomShape 105">
                <a:extLst>
                  <a:ext uri="{FF2B5EF4-FFF2-40B4-BE49-F238E27FC236}">
                    <a16:creationId xmlns:a16="http://schemas.microsoft.com/office/drawing/2014/main" id="{8CC7CEAC-D9C6-6240-89EC-B7DB72850B69}"/>
                  </a:ext>
                </a:extLst>
              </p:cNvPr>
              <p:cNvSpPr/>
              <p:nvPr/>
            </p:nvSpPr>
            <p:spPr>
              <a:xfrm>
                <a:off x="3903840" y="414072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82" name="CustomShape 106">
                <a:extLst>
                  <a:ext uri="{FF2B5EF4-FFF2-40B4-BE49-F238E27FC236}">
                    <a16:creationId xmlns:a16="http://schemas.microsoft.com/office/drawing/2014/main" id="{3CF160BB-781A-D141-A06F-14C3EAC96206}"/>
                  </a:ext>
                </a:extLst>
              </p:cNvPr>
              <p:cNvSpPr/>
              <p:nvPr/>
            </p:nvSpPr>
            <p:spPr>
              <a:xfrm>
                <a:off x="3930840" y="424584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83" name="CustomShape 107">
                <a:extLst>
                  <a:ext uri="{FF2B5EF4-FFF2-40B4-BE49-F238E27FC236}">
                    <a16:creationId xmlns:a16="http://schemas.microsoft.com/office/drawing/2014/main" id="{F2475EA3-6E0C-7B46-BFE9-4AA6751F78AF}"/>
                  </a:ext>
                </a:extLst>
              </p:cNvPr>
              <p:cNvSpPr/>
              <p:nvPr/>
            </p:nvSpPr>
            <p:spPr>
              <a:xfrm>
                <a:off x="4311720" y="424368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84" name="CustomShape 108">
                <a:extLst>
                  <a:ext uri="{FF2B5EF4-FFF2-40B4-BE49-F238E27FC236}">
                    <a16:creationId xmlns:a16="http://schemas.microsoft.com/office/drawing/2014/main" id="{09954EC3-FFD7-2049-8498-E8F2F41BFD15}"/>
                  </a:ext>
                </a:extLst>
              </p:cNvPr>
              <p:cNvSpPr/>
              <p:nvPr/>
            </p:nvSpPr>
            <p:spPr>
              <a:xfrm>
                <a:off x="4510800" y="421452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85" name="CustomShape 109">
                <a:extLst>
                  <a:ext uri="{FF2B5EF4-FFF2-40B4-BE49-F238E27FC236}">
                    <a16:creationId xmlns:a16="http://schemas.microsoft.com/office/drawing/2014/main" id="{0C2E94D4-5E94-1A4E-9C93-150A080CF044}"/>
                  </a:ext>
                </a:extLst>
              </p:cNvPr>
              <p:cNvSpPr/>
              <p:nvPr/>
            </p:nvSpPr>
            <p:spPr>
              <a:xfrm>
                <a:off x="4605840" y="415584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86" name="CustomShape 110">
                <a:extLst>
                  <a:ext uri="{FF2B5EF4-FFF2-40B4-BE49-F238E27FC236}">
                    <a16:creationId xmlns:a16="http://schemas.microsoft.com/office/drawing/2014/main" id="{F9B556D3-62A6-6F4D-96BB-A224B91D3BCD}"/>
                  </a:ext>
                </a:extLst>
              </p:cNvPr>
              <p:cNvSpPr/>
              <p:nvPr/>
            </p:nvSpPr>
            <p:spPr>
              <a:xfrm>
                <a:off x="4226400" y="412956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87" name="CustomShape 111">
                <a:extLst>
                  <a:ext uri="{FF2B5EF4-FFF2-40B4-BE49-F238E27FC236}">
                    <a16:creationId xmlns:a16="http://schemas.microsoft.com/office/drawing/2014/main" id="{04D0D93B-0830-3E47-90BE-DC6F913F63D2}"/>
                  </a:ext>
                </a:extLst>
              </p:cNvPr>
              <p:cNvSpPr/>
              <p:nvPr/>
            </p:nvSpPr>
            <p:spPr>
              <a:xfrm>
                <a:off x="3628800" y="411192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88" name="CustomShape 112">
                <a:extLst>
                  <a:ext uri="{FF2B5EF4-FFF2-40B4-BE49-F238E27FC236}">
                    <a16:creationId xmlns:a16="http://schemas.microsoft.com/office/drawing/2014/main" id="{BA5A9DBE-6C72-6A4D-8B68-2D458283F208}"/>
                  </a:ext>
                </a:extLst>
              </p:cNvPr>
              <p:cNvSpPr/>
              <p:nvPr/>
            </p:nvSpPr>
            <p:spPr>
              <a:xfrm>
                <a:off x="4468320" y="416700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89" name="Line 113">
                <a:extLst>
                  <a:ext uri="{FF2B5EF4-FFF2-40B4-BE49-F238E27FC236}">
                    <a16:creationId xmlns:a16="http://schemas.microsoft.com/office/drawing/2014/main" id="{A6AD44E2-F9F2-2F4A-87CE-AA529DC8D3DB}"/>
                  </a:ext>
                </a:extLst>
              </p:cNvPr>
              <p:cNvSpPr/>
              <p:nvPr/>
            </p:nvSpPr>
            <p:spPr>
              <a:xfrm>
                <a:off x="4661280" y="4074480"/>
                <a:ext cx="1127880" cy="0"/>
              </a:xfrm>
              <a:prstGeom prst="line">
                <a:avLst/>
              </a:prstGeom>
              <a:ln w="12600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90" name="Line 114">
                <a:extLst>
                  <a:ext uri="{FF2B5EF4-FFF2-40B4-BE49-F238E27FC236}">
                    <a16:creationId xmlns:a16="http://schemas.microsoft.com/office/drawing/2014/main" id="{1CE89C28-2B52-5A47-9284-3E538FE55E45}"/>
                  </a:ext>
                </a:extLst>
              </p:cNvPr>
              <p:cNvSpPr/>
              <p:nvPr/>
            </p:nvSpPr>
            <p:spPr>
              <a:xfrm>
                <a:off x="4661280" y="4331160"/>
                <a:ext cx="1127880" cy="0"/>
              </a:xfrm>
              <a:prstGeom prst="line">
                <a:avLst/>
              </a:prstGeom>
              <a:ln w="12600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91" name="CustomShape 115">
                <a:extLst>
                  <a:ext uri="{FF2B5EF4-FFF2-40B4-BE49-F238E27FC236}">
                    <a16:creationId xmlns:a16="http://schemas.microsoft.com/office/drawing/2014/main" id="{25653F2C-FE6B-4A42-B653-EEDA47F46C29}"/>
                  </a:ext>
                </a:extLst>
              </p:cNvPr>
              <p:cNvSpPr/>
              <p:nvPr/>
            </p:nvSpPr>
            <p:spPr>
              <a:xfrm>
                <a:off x="4971240" y="414072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92" name="CustomShape 116">
                <a:extLst>
                  <a:ext uri="{FF2B5EF4-FFF2-40B4-BE49-F238E27FC236}">
                    <a16:creationId xmlns:a16="http://schemas.microsoft.com/office/drawing/2014/main" id="{6E0BF889-A425-8B4C-BCB2-1B83FD7A4B37}"/>
                  </a:ext>
                </a:extLst>
              </p:cNvPr>
              <p:cNvSpPr/>
              <p:nvPr/>
            </p:nvSpPr>
            <p:spPr>
              <a:xfrm>
                <a:off x="5208480" y="419976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93" name="CustomShape 117">
                <a:extLst>
                  <a:ext uri="{FF2B5EF4-FFF2-40B4-BE49-F238E27FC236}">
                    <a16:creationId xmlns:a16="http://schemas.microsoft.com/office/drawing/2014/main" id="{B8521AB4-B374-7D4F-9963-1848D2BEFBFB}"/>
                  </a:ext>
                </a:extLst>
              </p:cNvPr>
              <p:cNvSpPr/>
              <p:nvPr/>
            </p:nvSpPr>
            <p:spPr>
              <a:xfrm>
                <a:off x="5378760" y="424368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94" name="CustomShape 118">
                <a:extLst>
                  <a:ext uri="{FF2B5EF4-FFF2-40B4-BE49-F238E27FC236}">
                    <a16:creationId xmlns:a16="http://schemas.microsoft.com/office/drawing/2014/main" id="{7C4973AD-B294-8A45-969E-1EDFEF2DB390}"/>
                  </a:ext>
                </a:extLst>
              </p:cNvPr>
              <p:cNvSpPr/>
              <p:nvPr/>
            </p:nvSpPr>
            <p:spPr>
              <a:xfrm>
                <a:off x="5464080" y="426240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95" name="CustomShape 119">
                <a:extLst>
                  <a:ext uri="{FF2B5EF4-FFF2-40B4-BE49-F238E27FC236}">
                    <a16:creationId xmlns:a16="http://schemas.microsoft.com/office/drawing/2014/main" id="{91BA84E8-F1E5-CF43-87C0-A56FC15772C6}"/>
                  </a:ext>
                </a:extLst>
              </p:cNvPr>
              <p:cNvSpPr/>
              <p:nvPr/>
            </p:nvSpPr>
            <p:spPr>
              <a:xfrm>
                <a:off x="4839120" y="419976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96" name="CustomShape 120">
                <a:extLst>
                  <a:ext uri="{FF2B5EF4-FFF2-40B4-BE49-F238E27FC236}">
                    <a16:creationId xmlns:a16="http://schemas.microsoft.com/office/drawing/2014/main" id="{6B5B2D67-4DFA-2E4F-AC35-9E229A985152}"/>
                  </a:ext>
                </a:extLst>
              </p:cNvPr>
              <p:cNvSpPr/>
              <p:nvPr/>
            </p:nvSpPr>
            <p:spPr>
              <a:xfrm>
                <a:off x="5672880" y="415584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97" name="CustomShape 121">
                <a:extLst>
                  <a:ext uri="{FF2B5EF4-FFF2-40B4-BE49-F238E27FC236}">
                    <a16:creationId xmlns:a16="http://schemas.microsoft.com/office/drawing/2014/main" id="{64757BBB-613B-3A4D-A0BD-5DDBEA1925AB}"/>
                  </a:ext>
                </a:extLst>
              </p:cNvPr>
              <p:cNvSpPr/>
              <p:nvPr/>
            </p:nvSpPr>
            <p:spPr>
              <a:xfrm>
                <a:off x="4988880" y="417348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98" name="CustomShape 122">
                <a:extLst>
                  <a:ext uri="{FF2B5EF4-FFF2-40B4-BE49-F238E27FC236}">
                    <a16:creationId xmlns:a16="http://schemas.microsoft.com/office/drawing/2014/main" id="{38410E19-F2D9-C647-930F-736274BA0487}"/>
                  </a:ext>
                </a:extLst>
              </p:cNvPr>
              <p:cNvSpPr/>
              <p:nvPr/>
            </p:nvSpPr>
            <p:spPr>
              <a:xfrm>
                <a:off x="5066280" y="412596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99" name="CustomShape 123">
                <a:extLst>
                  <a:ext uri="{FF2B5EF4-FFF2-40B4-BE49-F238E27FC236}">
                    <a16:creationId xmlns:a16="http://schemas.microsoft.com/office/drawing/2014/main" id="{7F58845F-FE2D-D842-B50A-E74C266F978F}"/>
                  </a:ext>
                </a:extLst>
              </p:cNvPr>
              <p:cNvSpPr/>
              <p:nvPr/>
            </p:nvSpPr>
            <p:spPr>
              <a:xfrm>
                <a:off x="5978520" y="4077000"/>
                <a:ext cx="926640" cy="256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00" name="Line 124">
                <a:extLst>
                  <a:ext uri="{FF2B5EF4-FFF2-40B4-BE49-F238E27FC236}">
                    <a16:creationId xmlns:a16="http://schemas.microsoft.com/office/drawing/2014/main" id="{06286A86-2E47-3E4C-A0C7-8F1094A99771}"/>
                  </a:ext>
                </a:extLst>
              </p:cNvPr>
              <p:cNvSpPr/>
              <p:nvPr/>
            </p:nvSpPr>
            <p:spPr>
              <a:xfrm>
                <a:off x="5777280" y="4074480"/>
                <a:ext cx="1128240" cy="0"/>
              </a:xfrm>
              <a:prstGeom prst="line">
                <a:avLst/>
              </a:prstGeom>
              <a:ln w="12600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01" name="Line 125">
                <a:extLst>
                  <a:ext uri="{FF2B5EF4-FFF2-40B4-BE49-F238E27FC236}">
                    <a16:creationId xmlns:a16="http://schemas.microsoft.com/office/drawing/2014/main" id="{D90D0E64-3532-D348-9E62-20A476F0BC3E}"/>
                  </a:ext>
                </a:extLst>
              </p:cNvPr>
              <p:cNvSpPr/>
              <p:nvPr/>
            </p:nvSpPr>
            <p:spPr>
              <a:xfrm>
                <a:off x="5777280" y="4331160"/>
                <a:ext cx="1128240" cy="0"/>
              </a:xfrm>
              <a:prstGeom prst="line">
                <a:avLst/>
              </a:prstGeom>
              <a:ln w="12600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02" name="CustomShape 126">
                <a:extLst>
                  <a:ext uri="{FF2B5EF4-FFF2-40B4-BE49-F238E27FC236}">
                    <a16:creationId xmlns:a16="http://schemas.microsoft.com/office/drawing/2014/main" id="{30EEF0F9-77CE-1C4F-97DA-D4B093FD4B0D}"/>
                  </a:ext>
                </a:extLst>
              </p:cNvPr>
              <p:cNvSpPr/>
              <p:nvPr/>
            </p:nvSpPr>
            <p:spPr>
              <a:xfrm>
                <a:off x="6114240" y="424584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03" name="CustomShape 127">
                <a:extLst>
                  <a:ext uri="{FF2B5EF4-FFF2-40B4-BE49-F238E27FC236}">
                    <a16:creationId xmlns:a16="http://schemas.microsoft.com/office/drawing/2014/main" id="{F25E8AF3-8F87-EC4A-9A7B-EC76364E4F93}"/>
                  </a:ext>
                </a:extLst>
              </p:cNvPr>
              <p:cNvSpPr/>
              <p:nvPr/>
            </p:nvSpPr>
            <p:spPr>
              <a:xfrm>
                <a:off x="6615000" y="426240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04" name="CustomShape 128">
                <a:extLst>
                  <a:ext uri="{FF2B5EF4-FFF2-40B4-BE49-F238E27FC236}">
                    <a16:creationId xmlns:a16="http://schemas.microsoft.com/office/drawing/2014/main" id="{717197F2-2DE7-384B-A78A-DD34BDA8E4DC}"/>
                  </a:ext>
                </a:extLst>
              </p:cNvPr>
              <p:cNvSpPr/>
              <p:nvPr/>
            </p:nvSpPr>
            <p:spPr>
              <a:xfrm>
                <a:off x="7158600" y="424368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05" name="CustomShape 129">
                <a:extLst>
                  <a:ext uri="{FF2B5EF4-FFF2-40B4-BE49-F238E27FC236}">
                    <a16:creationId xmlns:a16="http://schemas.microsoft.com/office/drawing/2014/main" id="{8A0C11C5-AEAF-7F41-9766-77A1556C1193}"/>
                  </a:ext>
                </a:extLst>
              </p:cNvPr>
              <p:cNvSpPr/>
              <p:nvPr/>
            </p:nvSpPr>
            <p:spPr>
              <a:xfrm>
                <a:off x="6321600" y="419580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06" name="CustomShape 130">
                <a:extLst>
                  <a:ext uri="{FF2B5EF4-FFF2-40B4-BE49-F238E27FC236}">
                    <a16:creationId xmlns:a16="http://schemas.microsoft.com/office/drawing/2014/main" id="{24B5CA37-8922-4346-B773-4B022338ADF0}"/>
                  </a:ext>
                </a:extLst>
              </p:cNvPr>
              <p:cNvSpPr/>
              <p:nvPr/>
            </p:nvSpPr>
            <p:spPr>
              <a:xfrm>
                <a:off x="6454800" y="411228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07" name="CustomShape 131">
                <a:extLst>
                  <a:ext uri="{FF2B5EF4-FFF2-40B4-BE49-F238E27FC236}">
                    <a16:creationId xmlns:a16="http://schemas.microsoft.com/office/drawing/2014/main" id="{3335112B-CA4C-2842-9E85-B494F3E0ECDC}"/>
                  </a:ext>
                </a:extLst>
              </p:cNvPr>
              <p:cNvSpPr/>
              <p:nvPr/>
            </p:nvSpPr>
            <p:spPr>
              <a:xfrm>
                <a:off x="6814800" y="421200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08" name="CustomShape 132">
                <a:extLst>
                  <a:ext uri="{FF2B5EF4-FFF2-40B4-BE49-F238E27FC236}">
                    <a16:creationId xmlns:a16="http://schemas.microsoft.com/office/drawing/2014/main" id="{99DA4AAB-A874-884F-AFC4-669B4B737153}"/>
                  </a:ext>
                </a:extLst>
              </p:cNvPr>
              <p:cNvSpPr/>
              <p:nvPr/>
            </p:nvSpPr>
            <p:spPr>
              <a:xfrm>
                <a:off x="6409800" y="412956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09" name="CustomShape 133">
                <a:extLst>
                  <a:ext uri="{FF2B5EF4-FFF2-40B4-BE49-F238E27FC236}">
                    <a16:creationId xmlns:a16="http://schemas.microsoft.com/office/drawing/2014/main" id="{F8E25CF0-A27C-5141-98D5-D003FE504288}"/>
                  </a:ext>
                </a:extLst>
              </p:cNvPr>
              <p:cNvSpPr/>
              <p:nvPr/>
            </p:nvSpPr>
            <p:spPr>
              <a:xfrm>
                <a:off x="5788440" y="426240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10" name="CustomShape 134">
                <a:extLst>
                  <a:ext uri="{FF2B5EF4-FFF2-40B4-BE49-F238E27FC236}">
                    <a16:creationId xmlns:a16="http://schemas.microsoft.com/office/drawing/2014/main" id="{2266C443-D4E7-914D-8292-092105F81F31}"/>
                  </a:ext>
                </a:extLst>
              </p:cNvPr>
              <p:cNvSpPr/>
              <p:nvPr/>
            </p:nvSpPr>
            <p:spPr>
              <a:xfrm>
                <a:off x="6766920" y="415476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11" name="CustomShape 135">
                <a:extLst>
                  <a:ext uri="{FF2B5EF4-FFF2-40B4-BE49-F238E27FC236}">
                    <a16:creationId xmlns:a16="http://schemas.microsoft.com/office/drawing/2014/main" id="{B3B73C1A-4752-3B4A-B8FE-117AAE2FCE46}"/>
                  </a:ext>
                </a:extLst>
              </p:cNvPr>
              <p:cNvSpPr/>
              <p:nvPr/>
            </p:nvSpPr>
            <p:spPr>
              <a:xfrm>
                <a:off x="6020280" y="415368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12" name="CustomShape 136">
                <a:extLst>
                  <a:ext uri="{FF2B5EF4-FFF2-40B4-BE49-F238E27FC236}">
                    <a16:creationId xmlns:a16="http://schemas.microsoft.com/office/drawing/2014/main" id="{09CC6EDA-323C-9B48-9E99-946FDDAD08A7}"/>
                  </a:ext>
                </a:extLst>
              </p:cNvPr>
              <p:cNvSpPr/>
              <p:nvPr/>
            </p:nvSpPr>
            <p:spPr>
              <a:xfrm>
                <a:off x="6526080" y="414828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13" name="CustomShape 137">
                <a:extLst>
                  <a:ext uri="{FF2B5EF4-FFF2-40B4-BE49-F238E27FC236}">
                    <a16:creationId xmlns:a16="http://schemas.microsoft.com/office/drawing/2014/main" id="{DD1DB1AE-B884-1746-8A16-D49D1BCD7DB0}"/>
                  </a:ext>
                </a:extLst>
              </p:cNvPr>
              <p:cNvSpPr/>
              <p:nvPr/>
            </p:nvSpPr>
            <p:spPr>
              <a:xfrm>
                <a:off x="6891120" y="4077000"/>
                <a:ext cx="1129320" cy="256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14" name="Line 138">
                <a:extLst>
                  <a:ext uri="{FF2B5EF4-FFF2-40B4-BE49-F238E27FC236}">
                    <a16:creationId xmlns:a16="http://schemas.microsoft.com/office/drawing/2014/main" id="{A697EDF6-5DF3-384F-AC4D-34760ACE4663}"/>
                  </a:ext>
                </a:extLst>
              </p:cNvPr>
              <p:cNvSpPr/>
              <p:nvPr/>
            </p:nvSpPr>
            <p:spPr>
              <a:xfrm>
                <a:off x="6892560" y="4074480"/>
                <a:ext cx="1128240" cy="0"/>
              </a:xfrm>
              <a:prstGeom prst="line">
                <a:avLst/>
              </a:prstGeom>
              <a:ln w="12600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15" name="Line 139">
                <a:extLst>
                  <a:ext uri="{FF2B5EF4-FFF2-40B4-BE49-F238E27FC236}">
                    <a16:creationId xmlns:a16="http://schemas.microsoft.com/office/drawing/2014/main" id="{BD1D3A15-7C89-3548-81C3-D072DE9283DB}"/>
                  </a:ext>
                </a:extLst>
              </p:cNvPr>
              <p:cNvSpPr/>
              <p:nvPr/>
            </p:nvSpPr>
            <p:spPr>
              <a:xfrm>
                <a:off x="6892560" y="4331160"/>
                <a:ext cx="1128240" cy="0"/>
              </a:xfrm>
              <a:prstGeom prst="line">
                <a:avLst/>
              </a:prstGeom>
              <a:ln w="12600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16" name="CustomShape 140">
                <a:extLst>
                  <a:ext uri="{FF2B5EF4-FFF2-40B4-BE49-F238E27FC236}">
                    <a16:creationId xmlns:a16="http://schemas.microsoft.com/office/drawing/2014/main" id="{2B4F67F7-4493-8F4B-B045-A65230851C15}"/>
                  </a:ext>
                </a:extLst>
              </p:cNvPr>
              <p:cNvSpPr/>
              <p:nvPr/>
            </p:nvSpPr>
            <p:spPr>
              <a:xfrm>
                <a:off x="7334640" y="424260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17" name="CustomShape 141">
                <a:extLst>
                  <a:ext uri="{FF2B5EF4-FFF2-40B4-BE49-F238E27FC236}">
                    <a16:creationId xmlns:a16="http://schemas.microsoft.com/office/drawing/2014/main" id="{19EC79C6-552D-344F-B065-5B2EF3B4EDAA}"/>
                  </a:ext>
                </a:extLst>
              </p:cNvPr>
              <p:cNvSpPr/>
              <p:nvPr/>
            </p:nvSpPr>
            <p:spPr>
              <a:xfrm>
                <a:off x="7395480" y="420552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18" name="CustomShape 142">
                <a:extLst>
                  <a:ext uri="{FF2B5EF4-FFF2-40B4-BE49-F238E27FC236}">
                    <a16:creationId xmlns:a16="http://schemas.microsoft.com/office/drawing/2014/main" id="{BC3F97CC-43AF-4347-8333-0C3E4BC9A40A}"/>
                  </a:ext>
                </a:extLst>
              </p:cNvPr>
              <p:cNvSpPr/>
              <p:nvPr/>
            </p:nvSpPr>
            <p:spPr>
              <a:xfrm>
                <a:off x="7567920" y="421452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19" name="CustomShape 143">
                <a:extLst>
                  <a:ext uri="{FF2B5EF4-FFF2-40B4-BE49-F238E27FC236}">
                    <a16:creationId xmlns:a16="http://schemas.microsoft.com/office/drawing/2014/main" id="{1547F67B-493C-264B-929E-A6F6FA6980D3}"/>
                  </a:ext>
                </a:extLst>
              </p:cNvPr>
              <p:cNvSpPr/>
              <p:nvPr/>
            </p:nvSpPr>
            <p:spPr>
              <a:xfrm>
                <a:off x="7574040" y="411228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20" name="CustomShape 144">
                <a:extLst>
                  <a:ext uri="{FF2B5EF4-FFF2-40B4-BE49-F238E27FC236}">
                    <a16:creationId xmlns:a16="http://schemas.microsoft.com/office/drawing/2014/main" id="{B338643D-CF23-D04D-A45D-ADC8D9D856A8}"/>
                  </a:ext>
                </a:extLst>
              </p:cNvPr>
              <p:cNvSpPr/>
              <p:nvPr/>
            </p:nvSpPr>
            <p:spPr>
              <a:xfrm>
                <a:off x="7057800" y="418644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21" name="CustomShape 145">
                <a:extLst>
                  <a:ext uri="{FF2B5EF4-FFF2-40B4-BE49-F238E27FC236}">
                    <a16:creationId xmlns:a16="http://schemas.microsoft.com/office/drawing/2014/main" id="{04922638-71CC-4547-B555-35E7AE96A166}"/>
                  </a:ext>
                </a:extLst>
              </p:cNvPr>
              <p:cNvSpPr/>
              <p:nvPr/>
            </p:nvSpPr>
            <p:spPr>
              <a:xfrm>
                <a:off x="7782840" y="415584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22" name="CustomShape 146">
                <a:extLst>
                  <a:ext uri="{FF2B5EF4-FFF2-40B4-BE49-F238E27FC236}">
                    <a16:creationId xmlns:a16="http://schemas.microsoft.com/office/drawing/2014/main" id="{B08A4099-1046-3344-BECB-033DA0040605}"/>
                  </a:ext>
                </a:extLst>
              </p:cNvPr>
              <p:cNvSpPr/>
              <p:nvPr/>
            </p:nvSpPr>
            <p:spPr>
              <a:xfrm>
                <a:off x="7525080" y="412956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23" name="CustomShape 147">
                <a:extLst>
                  <a:ext uri="{FF2B5EF4-FFF2-40B4-BE49-F238E27FC236}">
                    <a16:creationId xmlns:a16="http://schemas.microsoft.com/office/drawing/2014/main" id="{A08FAC2D-7A01-A840-B33F-E78FB9809DB5}"/>
                  </a:ext>
                </a:extLst>
              </p:cNvPr>
              <p:cNvSpPr/>
              <p:nvPr/>
            </p:nvSpPr>
            <p:spPr>
              <a:xfrm>
                <a:off x="7710480" y="417348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24" name="CustomShape 148">
                <a:extLst>
                  <a:ext uri="{FF2B5EF4-FFF2-40B4-BE49-F238E27FC236}">
                    <a16:creationId xmlns:a16="http://schemas.microsoft.com/office/drawing/2014/main" id="{5C1706A0-F03B-CC42-9F48-1FA7BAC8B0CD}"/>
                  </a:ext>
                </a:extLst>
              </p:cNvPr>
              <p:cNvSpPr/>
              <p:nvPr/>
            </p:nvSpPr>
            <p:spPr>
              <a:xfrm>
                <a:off x="7291800" y="415368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25" name="CustomShape 149">
                <a:extLst>
                  <a:ext uri="{FF2B5EF4-FFF2-40B4-BE49-F238E27FC236}">
                    <a16:creationId xmlns:a16="http://schemas.microsoft.com/office/drawing/2014/main" id="{4DB5E84C-5F6B-F24B-AD11-8DE710128224}"/>
                  </a:ext>
                </a:extLst>
              </p:cNvPr>
              <p:cNvSpPr/>
              <p:nvPr/>
            </p:nvSpPr>
            <p:spPr>
              <a:xfrm>
                <a:off x="7645320" y="416700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26" name="CustomShape 150">
                <a:extLst>
                  <a:ext uri="{FF2B5EF4-FFF2-40B4-BE49-F238E27FC236}">
                    <a16:creationId xmlns:a16="http://schemas.microsoft.com/office/drawing/2014/main" id="{8AE84276-4960-7B45-B198-4D4FD5A8BF24}"/>
                  </a:ext>
                </a:extLst>
              </p:cNvPr>
              <p:cNvSpPr/>
              <p:nvPr/>
            </p:nvSpPr>
            <p:spPr>
              <a:xfrm>
                <a:off x="7955280" y="4077000"/>
                <a:ext cx="1129320" cy="256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27" name="Line 151">
                <a:extLst>
                  <a:ext uri="{FF2B5EF4-FFF2-40B4-BE49-F238E27FC236}">
                    <a16:creationId xmlns:a16="http://schemas.microsoft.com/office/drawing/2014/main" id="{96F594E5-4235-8740-AC7C-99794628FC38}"/>
                  </a:ext>
                </a:extLst>
              </p:cNvPr>
              <p:cNvSpPr/>
              <p:nvPr/>
            </p:nvSpPr>
            <p:spPr>
              <a:xfrm>
                <a:off x="7956720" y="4074480"/>
                <a:ext cx="1127880" cy="0"/>
              </a:xfrm>
              <a:prstGeom prst="line">
                <a:avLst/>
              </a:prstGeom>
              <a:ln w="12600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28" name="Line 152">
                <a:extLst>
                  <a:ext uri="{FF2B5EF4-FFF2-40B4-BE49-F238E27FC236}">
                    <a16:creationId xmlns:a16="http://schemas.microsoft.com/office/drawing/2014/main" id="{2C5BDD1D-CDB4-D34A-8EB0-B8C8560CBDC0}"/>
                  </a:ext>
                </a:extLst>
              </p:cNvPr>
              <p:cNvSpPr/>
              <p:nvPr/>
            </p:nvSpPr>
            <p:spPr>
              <a:xfrm>
                <a:off x="7956720" y="4331160"/>
                <a:ext cx="1127880" cy="0"/>
              </a:xfrm>
              <a:prstGeom prst="line">
                <a:avLst/>
              </a:prstGeom>
              <a:ln w="12600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29" name="CustomShape 153">
                <a:extLst>
                  <a:ext uri="{FF2B5EF4-FFF2-40B4-BE49-F238E27FC236}">
                    <a16:creationId xmlns:a16="http://schemas.microsoft.com/office/drawing/2014/main" id="{161D53ED-D8EE-9F45-AE84-B40016B1DD0E}"/>
                  </a:ext>
                </a:extLst>
              </p:cNvPr>
              <p:cNvSpPr/>
              <p:nvPr/>
            </p:nvSpPr>
            <p:spPr>
              <a:xfrm>
                <a:off x="8266320" y="414072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30" name="CustomShape 154">
                <a:extLst>
                  <a:ext uri="{FF2B5EF4-FFF2-40B4-BE49-F238E27FC236}">
                    <a16:creationId xmlns:a16="http://schemas.microsoft.com/office/drawing/2014/main" id="{892B0C5A-D880-814F-9E94-8D264C20A4F8}"/>
                  </a:ext>
                </a:extLst>
              </p:cNvPr>
              <p:cNvSpPr/>
              <p:nvPr/>
            </p:nvSpPr>
            <p:spPr>
              <a:xfrm>
                <a:off x="8293320" y="424584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31" name="CustomShape 155">
                <a:extLst>
                  <a:ext uri="{FF2B5EF4-FFF2-40B4-BE49-F238E27FC236}">
                    <a16:creationId xmlns:a16="http://schemas.microsoft.com/office/drawing/2014/main" id="{8E8FAA8A-AAAE-D143-B99B-CABEC84FD9CB}"/>
                  </a:ext>
                </a:extLst>
              </p:cNvPr>
              <p:cNvSpPr/>
              <p:nvPr/>
            </p:nvSpPr>
            <p:spPr>
              <a:xfrm>
                <a:off x="8794440" y="426240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32" name="CustomShape 156">
                <a:extLst>
                  <a:ext uri="{FF2B5EF4-FFF2-40B4-BE49-F238E27FC236}">
                    <a16:creationId xmlns:a16="http://schemas.microsoft.com/office/drawing/2014/main" id="{3116087B-BE92-C34E-830F-14A5BD5AC2C6}"/>
                  </a:ext>
                </a:extLst>
              </p:cNvPr>
              <p:cNvSpPr/>
              <p:nvPr/>
            </p:nvSpPr>
            <p:spPr>
              <a:xfrm>
                <a:off x="9338040" y="424368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33" name="CustomShape 157">
                <a:extLst>
                  <a:ext uri="{FF2B5EF4-FFF2-40B4-BE49-F238E27FC236}">
                    <a16:creationId xmlns:a16="http://schemas.microsoft.com/office/drawing/2014/main" id="{6F3CA152-6B73-FD40-9EB7-835501FA8FE1}"/>
                  </a:ext>
                </a:extLst>
              </p:cNvPr>
              <p:cNvSpPr/>
              <p:nvPr/>
            </p:nvSpPr>
            <p:spPr>
              <a:xfrm>
                <a:off x="8500680" y="419580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34" name="CustomShape 158">
                <a:extLst>
                  <a:ext uri="{FF2B5EF4-FFF2-40B4-BE49-F238E27FC236}">
                    <a16:creationId xmlns:a16="http://schemas.microsoft.com/office/drawing/2014/main" id="{1DD11CDD-C27D-DF4C-ACE0-8E519EF17097}"/>
                  </a:ext>
                </a:extLst>
              </p:cNvPr>
              <p:cNvSpPr/>
              <p:nvPr/>
            </p:nvSpPr>
            <p:spPr>
              <a:xfrm>
                <a:off x="8633880" y="411228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35" name="CustomShape 159">
                <a:extLst>
                  <a:ext uri="{FF2B5EF4-FFF2-40B4-BE49-F238E27FC236}">
                    <a16:creationId xmlns:a16="http://schemas.microsoft.com/office/drawing/2014/main" id="{D8780539-0E10-4345-8495-501CB7F42FB4}"/>
                  </a:ext>
                </a:extLst>
              </p:cNvPr>
              <p:cNvSpPr/>
              <p:nvPr/>
            </p:nvSpPr>
            <p:spPr>
              <a:xfrm>
                <a:off x="8134200" y="419976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36" name="CustomShape 160">
                <a:extLst>
                  <a:ext uri="{FF2B5EF4-FFF2-40B4-BE49-F238E27FC236}">
                    <a16:creationId xmlns:a16="http://schemas.microsoft.com/office/drawing/2014/main" id="{688BB7FD-092D-FE44-A9AF-5FF827F53188}"/>
                  </a:ext>
                </a:extLst>
              </p:cNvPr>
              <p:cNvSpPr/>
              <p:nvPr/>
            </p:nvSpPr>
            <p:spPr>
              <a:xfrm>
                <a:off x="8994240" y="421200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37" name="CustomShape 161">
                <a:extLst>
                  <a:ext uri="{FF2B5EF4-FFF2-40B4-BE49-F238E27FC236}">
                    <a16:creationId xmlns:a16="http://schemas.microsoft.com/office/drawing/2014/main" id="{A0DC2A57-0ABD-2043-89A0-50B6A72ACC58}"/>
                  </a:ext>
                </a:extLst>
              </p:cNvPr>
              <p:cNvSpPr/>
              <p:nvPr/>
            </p:nvSpPr>
            <p:spPr>
              <a:xfrm>
                <a:off x="8588880" y="412956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38" name="CustomShape 162">
                <a:extLst>
                  <a:ext uri="{FF2B5EF4-FFF2-40B4-BE49-F238E27FC236}">
                    <a16:creationId xmlns:a16="http://schemas.microsoft.com/office/drawing/2014/main" id="{9BC3B31B-951A-604C-B30E-4DDCD5B63BB0}"/>
                  </a:ext>
                </a:extLst>
              </p:cNvPr>
              <p:cNvSpPr/>
              <p:nvPr/>
            </p:nvSpPr>
            <p:spPr>
              <a:xfrm>
                <a:off x="7967880" y="426240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39" name="CustomShape 163">
                <a:extLst>
                  <a:ext uri="{FF2B5EF4-FFF2-40B4-BE49-F238E27FC236}">
                    <a16:creationId xmlns:a16="http://schemas.microsoft.com/office/drawing/2014/main" id="{27AF4077-71D0-3748-A78D-5E3E5DD17B55}"/>
                  </a:ext>
                </a:extLst>
              </p:cNvPr>
              <p:cNvSpPr/>
              <p:nvPr/>
            </p:nvSpPr>
            <p:spPr>
              <a:xfrm>
                <a:off x="8946000" y="415476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40" name="CustomShape 164">
                <a:extLst>
                  <a:ext uri="{FF2B5EF4-FFF2-40B4-BE49-F238E27FC236}">
                    <a16:creationId xmlns:a16="http://schemas.microsoft.com/office/drawing/2014/main" id="{36DC141B-8EE3-B44F-B633-2A90C67C0F90}"/>
                  </a:ext>
                </a:extLst>
              </p:cNvPr>
              <p:cNvSpPr/>
              <p:nvPr/>
            </p:nvSpPr>
            <p:spPr>
              <a:xfrm>
                <a:off x="8199720" y="415368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41" name="CustomShape 165">
                <a:extLst>
                  <a:ext uri="{FF2B5EF4-FFF2-40B4-BE49-F238E27FC236}">
                    <a16:creationId xmlns:a16="http://schemas.microsoft.com/office/drawing/2014/main" id="{BB02069C-4BBD-8D4D-B420-E95D41911721}"/>
                  </a:ext>
                </a:extLst>
              </p:cNvPr>
              <p:cNvSpPr/>
              <p:nvPr/>
            </p:nvSpPr>
            <p:spPr>
              <a:xfrm>
                <a:off x="8705160" y="414828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42" name="CustomShape 166">
                <a:extLst>
                  <a:ext uri="{FF2B5EF4-FFF2-40B4-BE49-F238E27FC236}">
                    <a16:creationId xmlns:a16="http://schemas.microsoft.com/office/drawing/2014/main" id="{488DA5B5-671A-4146-9848-827FC87C5F18}"/>
                  </a:ext>
                </a:extLst>
              </p:cNvPr>
              <p:cNvSpPr/>
              <p:nvPr/>
            </p:nvSpPr>
            <p:spPr>
              <a:xfrm>
                <a:off x="9070560" y="4077000"/>
                <a:ext cx="1129320" cy="256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43" name="Line 167">
                <a:extLst>
                  <a:ext uri="{FF2B5EF4-FFF2-40B4-BE49-F238E27FC236}">
                    <a16:creationId xmlns:a16="http://schemas.microsoft.com/office/drawing/2014/main" id="{DE316A4B-7E3F-D947-B6AA-DF9AF94EF2CD}"/>
                  </a:ext>
                </a:extLst>
              </p:cNvPr>
              <p:cNvSpPr/>
              <p:nvPr/>
            </p:nvSpPr>
            <p:spPr>
              <a:xfrm>
                <a:off x="9071640" y="4074480"/>
                <a:ext cx="1128240" cy="0"/>
              </a:xfrm>
              <a:prstGeom prst="line">
                <a:avLst/>
              </a:prstGeom>
              <a:ln w="12600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44" name="Line 168">
                <a:extLst>
                  <a:ext uri="{FF2B5EF4-FFF2-40B4-BE49-F238E27FC236}">
                    <a16:creationId xmlns:a16="http://schemas.microsoft.com/office/drawing/2014/main" id="{1E69A773-446A-6D4B-80B9-155C69820521}"/>
                  </a:ext>
                </a:extLst>
              </p:cNvPr>
              <p:cNvSpPr/>
              <p:nvPr/>
            </p:nvSpPr>
            <p:spPr>
              <a:xfrm>
                <a:off x="9071640" y="4331160"/>
                <a:ext cx="1128240" cy="0"/>
              </a:xfrm>
              <a:prstGeom prst="line">
                <a:avLst/>
              </a:prstGeom>
              <a:ln w="12600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45" name="CustomShape 169">
                <a:extLst>
                  <a:ext uri="{FF2B5EF4-FFF2-40B4-BE49-F238E27FC236}">
                    <a16:creationId xmlns:a16="http://schemas.microsoft.com/office/drawing/2014/main" id="{D096554D-FDC4-2642-8600-BB25FD28C21C}"/>
                  </a:ext>
                </a:extLst>
              </p:cNvPr>
              <p:cNvSpPr/>
              <p:nvPr/>
            </p:nvSpPr>
            <p:spPr>
              <a:xfrm>
                <a:off x="9513720" y="424260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46" name="CustomShape 170">
                <a:extLst>
                  <a:ext uri="{FF2B5EF4-FFF2-40B4-BE49-F238E27FC236}">
                    <a16:creationId xmlns:a16="http://schemas.microsoft.com/office/drawing/2014/main" id="{756CD58A-DBF0-6241-B1A1-DB454C971E51}"/>
                  </a:ext>
                </a:extLst>
              </p:cNvPr>
              <p:cNvSpPr/>
              <p:nvPr/>
            </p:nvSpPr>
            <p:spPr>
              <a:xfrm>
                <a:off x="9574920" y="420552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47" name="CustomShape 171">
                <a:extLst>
                  <a:ext uri="{FF2B5EF4-FFF2-40B4-BE49-F238E27FC236}">
                    <a16:creationId xmlns:a16="http://schemas.microsoft.com/office/drawing/2014/main" id="{E41A89EF-CD4A-D64D-AD8D-7ED5FAD63F83}"/>
                  </a:ext>
                </a:extLst>
              </p:cNvPr>
              <p:cNvSpPr/>
              <p:nvPr/>
            </p:nvSpPr>
            <p:spPr>
              <a:xfrm>
                <a:off x="9747000" y="421452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48" name="CustomShape 172">
                <a:extLst>
                  <a:ext uri="{FF2B5EF4-FFF2-40B4-BE49-F238E27FC236}">
                    <a16:creationId xmlns:a16="http://schemas.microsoft.com/office/drawing/2014/main" id="{8CA1A6D1-5862-2641-92FF-1D24F4B6F3A2}"/>
                  </a:ext>
                </a:extLst>
              </p:cNvPr>
              <p:cNvSpPr/>
              <p:nvPr/>
            </p:nvSpPr>
            <p:spPr>
              <a:xfrm>
                <a:off x="9753480" y="411228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49" name="CustomShape 173">
                <a:extLst>
                  <a:ext uri="{FF2B5EF4-FFF2-40B4-BE49-F238E27FC236}">
                    <a16:creationId xmlns:a16="http://schemas.microsoft.com/office/drawing/2014/main" id="{B62EB413-2E0C-F848-9717-4EAA1BCEDC17}"/>
                  </a:ext>
                </a:extLst>
              </p:cNvPr>
              <p:cNvSpPr/>
              <p:nvPr/>
            </p:nvSpPr>
            <p:spPr>
              <a:xfrm>
                <a:off x="9236880" y="418644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50" name="CustomShape 174">
                <a:extLst>
                  <a:ext uri="{FF2B5EF4-FFF2-40B4-BE49-F238E27FC236}">
                    <a16:creationId xmlns:a16="http://schemas.microsoft.com/office/drawing/2014/main" id="{999C3271-1980-6845-98EA-B2A368E4AA91}"/>
                  </a:ext>
                </a:extLst>
              </p:cNvPr>
              <p:cNvSpPr/>
              <p:nvPr/>
            </p:nvSpPr>
            <p:spPr>
              <a:xfrm>
                <a:off x="9962280" y="415584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51" name="CustomShape 175">
                <a:extLst>
                  <a:ext uri="{FF2B5EF4-FFF2-40B4-BE49-F238E27FC236}">
                    <a16:creationId xmlns:a16="http://schemas.microsoft.com/office/drawing/2014/main" id="{3E94B906-C4B5-9B47-A7F5-5A526CF49DB0}"/>
                  </a:ext>
                </a:extLst>
              </p:cNvPr>
              <p:cNvSpPr/>
              <p:nvPr/>
            </p:nvSpPr>
            <p:spPr>
              <a:xfrm>
                <a:off x="9704160" y="412956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52" name="CustomShape 176">
                <a:extLst>
                  <a:ext uri="{FF2B5EF4-FFF2-40B4-BE49-F238E27FC236}">
                    <a16:creationId xmlns:a16="http://schemas.microsoft.com/office/drawing/2014/main" id="{7FB7C201-9219-7944-89D0-F8D57858F456}"/>
                  </a:ext>
                </a:extLst>
              </p:cNvPr>
              <p:cNvSpPr/>
              <p:nvPr/>
            </p:nvSpPr>
            <p:spPr>
              <a:xfrm>
                <a:off x="9138240" y="418644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53" name="CustomShape 177">
                <a:extLst>
                  <a:ext uri="{FF2B5EF4-FFF2-40B4-BE49-F238E27FC236}">
                    <a16:creationId xmlns:a16="http://schemas.microsoft.com/office/drawing/2014/main" id="{D76B0891-98A3-5C4A-966C-DD375213E8C5}"/>
                  </a:ext>
                </a:extLst>
              </p:cNvPr>
              <p:cNvSpPr/>
              <p:nvPr/>
            </p:nvSpPr>
            <p:spPr>
              <a:xfrm>
                <a:off x="9889920" y="417348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54" name="CustomShape 178">
                <a:extLst>
                  <a:ext uri="{FF2B5EF4-FFF2-40B4-BE49-F238E27FC236}">
                    <a16:creationId xmlns:a16="http://schemas.microsoft.com/office/drawing/2014/main" id="{E7E3CAB4-B7EE-8942-B615-41A2A649F29C}"/>
                  </a:ext>
                </a:extLst>
              </p:cNvPr>
              <p:cNvSpPr/>
              <p:nvPr/>
            </p:nvSpPr>
            <p:spPr>
              <a:xfrm>
                <a:off x="9471240" y="415368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55" name="CustomShape 179">
                <a:extLst>
                  <a:ext uri="{FF2B5EF4-FFF2-40B4-BE49-F238E27FC236}">
                    <a16:creationId xmlns:a16="http://schemas.microsoft.com/office/drawing/2014/main" id="{F1AE0074-1B79-864A-8F71-67731A1908C1}"/>
                  </a:ext>
                </a:extLst>
              </p:cNvPr>
              <p:cNvSpPr/>
              <p:nvPr/>
            </p:nvSpPr>
            <p:spPr>
              <a:xfrm>
                <a:off x="9824760" y="4167000"/>
                <a:ext cx="23040" cy="36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grpSp>
          <p:nvGrpSpPr>
            <p:cNvPr id="47" name="Group 180">
              <a:extLst>
                <a:ext uri="{FF2B5EF4-FFF2-40B4-BE49-F238E27FC236}">
                  <a16:creationId xmlns:a16="http://schemas.microsoft.com/office/drawing/2014/main" id="{D586C990-CE43-9F4D-B191-6F42AF3B9610}"/>
                </a:ext>
              </a:extLst>
            </p:cNvPr>
            <p:cNvGrpSpPr/>
            <p:nvPr/>
          </p:nvGrpSpPr>
          <p:grpSpPr>
            <a:xfrm>
              <a:off x="3061080" y="4091760"/>
              <a:ext cx="374760" cy="199440"/>
              <a:chOff x="3061080" y="4091760"/>
              <a:chExt cx="374760" cy="199440"/>
            </a:xfrm>
          </p:grpSpPr>
          <p:sp>
            <p:nvSpPr>
              <p:cNvPr id="76" name="CustomShape 181">
                <a:extLst>
                  <a:ext uri="{FF2B5EF4-FFF2-40B4-BE49-F238E27FC236}">
                    <a16:creationId xmlns:a16="http://schemas.microsoft.com/office/drawing/2014/main" id="{2C45CA82-FE47-8242-84DB-E14FDEB19592}"/>
                  </a:ext>
                </a:extLst>
              </p:cNvPr>
              <p:cNvSpPr/>
              <p:nvPr/>
            </p:nvSpPr>
            <p:spPr>
              <a:xfrm>
                <a:off x="3061080" y="4091760"/>
                <a:ext cx="239040" cy="199440"/>
              </a:xfrm>
              <a:custGeom>
                <a:avLst/>
                <a:gdLst/>
                <a:ahLst/>
                <a:cxnLst/>
                <a:rect l="l" t="t" r="r" b="b"/>
                <a:pathLst>
                  <a:path w="10139" h="10000">
                    <a:moveTo>
                      <a:pt x="0" y="5956"/>
                    </a:moveTo>
                    <a:cubicBezTo>
                      <a:pt x="76" y="5435"/>
                      <a:pt x="220" y="4331"/>
                      <a:pt x="367" y="3403"/>
                    </a:cubicBezTo>
                    <a:cubicBezTo>
                      <a:pt x="508" y="2570"/>
                      <a:pt x="650" y="1736"/>
                      <a:pt x="793" y="903"/>
                    </a:cubicBezTo>
                    <a:lnTo>
                      <a:pt x="1244" y="0"/>
                    </a:lnTo>
                    <a:lnTo>
                      <a:pt x="1693" y="903"/>
                    </a:lnTo>
                    <a:cubicBezTo>
                      <a:pt x="1836" y="1736"/>
                      <a:pt x="1980" y="2570"/>
                      <a:pt x="2123" y="3403"/>
                    </a:cubicBezTo>
                    <a:cubicBezTo>
                      <a:pt x="2274" y="4445"/>
                      <a:pt x="2423" y="5486"/>
                      <a:pt x="2572" y="6528"/>
                    </a:cubicBezTo>
                    <a:cubicBezTo>
                      <a:pt x="2721" y="7361"/>
                      <a:pt x="2873" y="8195"/>
                      <a:pt x="3022" y="9028"/>
                    </a:cubicBezTo>
                    <a:lnTo>
                      <a:pt x="3452" y="10000"/>
                    </a:lnTo>
                    <a:lnTo>
                      <a:pt x="3903" y="9028"/>
                    </a:lnTo>
                    <a:cubicBezTo>
                      <a:pt x="4050" y="8195"/>
                      <a:pt x="4201" y="7361"/>
                      <a:pt x="4351" y="6528"/>
                    </a:cubicBezTo>
                    <a:cubicBezTo>
                      <a:pt x="4494" y="5486"/>
                      <a:pt x="4638" y="4445"/>
                      <a:pt x="4781" y="3403"/>
                    </a:cubicBezTo>
                    <a:cubicBezTo>
                      <a:pt x="4929" y="2570"/>
                      <a:pt x="5081" y="1736"/>
                      <a:pt x="5230" y="903"/>
                    </a:cubicBezTo>
                    <a:lnTo>
                      <a:pt x="5680" y="0"/>
                    </a:lnTo>
                    <a:lnTo>
                      <a:pt x="6107" y="903"/>
                    </a:lnTo>
                    <a:cubicBezTo>
                      <a:pt x="6260" y="1736"/>
                      <a:pt x="6409" y="2570"/>
                      <a:pt x="6559" y="3403"/>
                    </a:cubicBezTo>
                    <a:cubicBezTo>
                      <a:pt x="6711" y="4445"/>
                      <a:pt x="6859" y="5486"/>
                      <a:pt x="7009" y="6528"/>
                    </a:cubicBezTo>
                    <a:cubicBezTo>
                      <a:pt x="7152" y="7361"/>
                      <a:pt x="7294" y="8195"/>
                      <a:pt x="7438" y="9028"/>
                    </a:cubicBezTo>
                    <a:lnTo>
                      <a:pt x="7888" y="10000"/>
                    </a:lnTo>
                    <a:lnTo>
                      <a:pt x="8340" y="9028"/>
                    </a:lnTo>
                    <a:cubicBezTo>
                      <a:pt x="8482" y="8195"/>
                      <a:pt x="8625" y="7361"/>
                      <a:pt x="8767" y="6528"/>
                    </a:cubicBezTo>
                    <a:cubicBezTo>
                      <a:pt x="8918" y="5486"/>
                      <a:pt x="9066" y="4445"/>
                      <a:pt x="9219" y="3403"/>
                    </a:cubicBezTo>
                    <a:cubicBezTo>
                      <a:pt x="9367" y="2570"/>
                      <a:pt x="9517" y="1736"/>
                      <a:pt x="9668" y="903"/>
                    </a:cubicBezTo>
                    <a:lnTo>
                      <a:pt x="10117" y="0"/>
                    </a:lnTo>
                    <a:lnTo>
                      <a:pt x="10139" y="0"/>
                    </a:lnTo>
                  </a:path>
                </a:pathLst>
              </a:custGeom>
              <a:noFill/>
              <a:ln w="15840">
                <a:solidFill>
                  <a:srgbClr val="FF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" name="CustomShape 182">
                <a:extLst>
                  <a:ext uri="{FF2B5EF4-FFF2-40B4-BE49-F238E27FC236}">
                    <a16:creationId xmlns:a16="http://schemas.microsoft.com/office/drawing/2014/main" id="{D1641ACA-A23B-3D4E-88E4-F6958554DF53}"/>
                  </a:ext>
                </a:extLst>
              </p:cNvPr>
              <p:cNvSpPr/>
              <p:nvPr/>
            </p:nvSpPr>
            <p:spPr>
              <a:xfrm>
                <a:off x="3301560" y="4091760"/>
                <a:ext cx="134280" cy="199440"/>
              </a:xfrm>
              <a:custGeom>
                <a:avLst/>
                <a:gdLst/>
                <a:ahLst/>
                <a:cxnLst/>
                <a:rect l="l" t="t" r="r" b="b"/>
                <a:pathLst>
                  <a:path w="9880" h="10000">
                    <a:moveTo>
                      <a:pt x="0" y="0"/>
                    </a:moveTo>
                    <a:lnTo>
                      <a:pt x="781" y="903"/>
                    </a:lnTo>
                    <a:cubicBezTo>
                      <a:pt x="1042" y="1736"/>
                      <a:pt x="1302" y="2570"/>
                      <a:pt x="1561" y="3403"/>
                    </a:cubicBezTo>
                    <a:cubicBezTo>
                      <a:pt x="1806" y="4445"/>
                      <a:pt x="2058" y="5486"/>
                      <a:pt x="2307" y="6528"/>
                    </a:cubicBezTo>
                    <a:cubicBezTo>
                      <a:pt x="2564" y="7361"/>
                      <a:pt x="2824" y="8195"/>
                      <a:pt x="3083" y="9028"/>
                    </a:cubicBezTo>
                    <a:lnTo>
                      <a:pt x="3866" y="10000"/>
                    </a:lnTo>
                    <a:lnTo>
                      <a:pt x="4608" y="9028"/>
                    </a:lnTo>
                    <a:lnTo>
                      <a:pt x="5392" y="6528"/>
                    </a:lnTo>
                    <a:cubicBezTo>
                      <a:pt x="5650" y="5486"/>
                      <a:pt x="5909" y="4445"/>
                      <a:pt x="6171" y="3403"/>
                    </a:cubicBezTo>
                    <a:cubicBezTo>
                      <a:pt x="6416" y="2570"/>
                      <a:pt x="6667" y="1736"/>
                      <a:pt x="6912" y="903"/>
                    </a:cubicBezTo>
                    <a:lnTo>
                      <a:pt x="7693" y="0"/>
                    </a:lnTo>
                    <a:lnTo>
                      <a:pt x="8475" y="903"/>
                    </a:lnTo>
                    <a:lnTo>
                      <a:pt x="9215" y="3403"/>
                    </a:lnTo>
                    <a:cubicBezTo>
                      <a:pt x="9479" y="4445"/>
                      <a:pt x="9618" y="4677"/>
                      <a:pt x="9880" y="5719"/>
                    </a:cubicBezTo>
                  </a:path>
                </a:pathLst>
              </a:custGeom>
              <a:noFill/>
              <a:ln w="15840">
                <a:solidFill>
                  <a:srgbClr val="FF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48" name="CustomShape 183">
              <a:extLst>
                <a:ext uri="{FF2B5EF4-FFF2-40B4-BE49-F238E27FC236}">
                  <a16:creationId xmlns:a16="http://schemas.microsoft.com/office/drawing/2014/main" id="{F78657AE-D6A8-FF4B-BC0E-8A56A06FF82F}"/>
                </a:ext>
              </a:extLst>
            </p:cNvPr>
            <p:cNvSpPr/>
            <p:nvPr/>
          </p:nvSpPr>
          <p:spPr>
            <a:xfrm>
              <a:off x="5199120" y="3744000"/>
              <a:ext cx="672120" cy="195480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0">
              <a:gsLst>
                <a:gs pos="0">
                  <a:srgbClr val="CBD4EF"/>
                </a:gs>
                <a:gs pos="100000">
                  <a:srgbClr val="E9F0FA"/>
                </a:gs>
              </a:gsLst>
              <a:lin ang="16200000"/>
            </a:gradFill>
            <a:ln>
              <a:solidFill>
                <a:srgbClr val="627AA3"/>
              </a:solidFill>
              <a:round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/>
          </p:style>
        </p:sp>
        <p:sp>
          <p:nvSpPr>
            <p:cNvPr id="49" name="CustomShape 184">
              <a:extLst>
                <a:ext uri="{FF2B5EF4-FFF2-40B4-BE49-F238E27FC236}">
                  <a16:creationId xmlns:a16="http://schemas.microsoft.com/office/drawing/2014/main" id="{5DB1DD80-B679-4447-AC9C-9D935248E25A}"/>
                </a:ext>
              </a:extLst>
            </p:cNvPr>
            <p:cNvSpPr/>
            <p:nvPr/>
          </p:nvSpPr>
          <p:spPr>
            <a:xfrm>
              <a:off x="9845280" y="3594240"/>
              <a:ext cx="69408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b="1" spc="-1">
                  <a:solidFill>
                    <a:srgbClr val="808080"/>
                  </a:solidFill>
                  <a:latin typeface="Arial Narrow"/>
                  <a:ea typeface="DejaVu Sans"/>
                </a:rPr>
                <a:t>Fibre</a:t>
              </a:r>
              <a:endParaRPr lang="de-DE" sz="1200" spc="-1">
                <a:latin typeface="Calibri"/>
              </a:endParaRPr>
            </a:p>
          </p:txBody>
        </p:sp>
        <p:grpSp>
          <p:nvGrpSpPr>
            <p:cNvPr id="50" name="Group 185">
              <a:extLst>
                <a:ext uri="{FF2B5EF4-FFF2-40B4-BE49-F238E27FC236}">
                  <a16:creationId xmlns:a16="http://schemas.microsoft.com/office/drawing/2014/main" id="{FEE0B9E9-FF4A-BD4E-91B5-FAC1B88A075E}"/>
                </a:ext>
              </a:extLst>
            </p:cNvPr>
            <p:cNvGrpSpPr/>
            <p:nvPr/>
          </p:nvGrpSpPr>
          <p:grpSpPr>
            <a:xfrm>
              <a:off x="3062880" y="4089240"/>
              <a:ext cx="374400" cy="199440"/>
              <a:chOff x="3062880" y="4089240"/>
              <a:chExt cx="374400" cy="199440"/>
            </a:xfrm>
          </p:grpSpPr>
          <p:sp>
            <p:nvSpPr>
              <p:cNvPr id="74" name="CustomShape 186">
                <a:extLst>
                  <a:ext uri="{FF2B5EF4-FFF2-40B4-BE49-F238E27FC236}">
                    <a16:creationId xmlns:a16="http://schemas.microsoft.com/office/drawing/2014/main" id="{568956AD-1B00-3C41-AF0D-7CF18BC9C064}"/>
                  </a:ext>
                </a:extLst>
              </p:cNvPr>
              <p:cNvSpPr/>
              <p:nvPr/>
            </p:nvSpPr>
            <p:spPr>
              <a:xfrm>
                <a:off x="3062880" y="4089240"/>
                <a:ext cx="239040" cy="199440"/>
              </a:xfrm>
              <a:custGeom>
                <a:avLst/>
                <a:gdLst/>
                <a:ahLst/>
                <a:cxnLst/>
                <a:rect l="l" t="t" r="r" b="b"/>
                <a:pathLst>
                  <a:path w="10139" h="10000">
                    <a:moveTo>
                      <a:pt x="0" y="5956"/>
                    </a:moveTo>
                    <a:cubicBezTo>
                      <a:pt x="76" y="5435"/>
                      <a:pt x="220" y="4331"/>
                      <a:pt x="367" y="3403"/>
                    </a:cubicBezTo>
                    <a:cubicBezTo>
                      <a:pt x="508" y="2570"/>
                      <a:pt x="650" y="1736"/>
                      <a:pt x="793" y="903"/>
                    </a:cubicBezTo>
                    <a:lnTo>
                      <a:pt x="1244" y="0"/>
                    </a:lnTo>
                    <a:lnTo>
                      <a:pt x="1693" y="903"/>
                    </a:lnTo>
                    <a:cubicBezTo>
                      <a:pt x="1836" y="1736"/>
                      <a:pt x="1980" y="2570"/>
                      <a:pt x="2123" y="3403"/>
                    </a:cubicBezTo>
                    <a:cubicBezTo>
                      <a:pt x="2274" y="4445"/>
                      <a:pt x="2423" y="5486"/>
                      <a:pt x="2572" y="6528"/>
                    </a:cubicBezTo>
                    <a:cubicBezTo>
                      <a:pt x="2721" y="7361"/>
                      <a:pt x="2873" y="8195"/>
                      <a:pt x="3022" y="9028"/>
                    </a:cubicBezTo>
                    <a:lnTo>
                      <a:pt x="3452" y="10000"/>
                    </a:lnTo>
                    <a:lnTo>
                      <a:pt x="3903" y="9028"/>
                    </a:lnTo>
                    <a:cubicBezTo>
                      <a:pt x="4050" y="8195"/>
                      <a:pt x="4201" y="7361"/>
                      <a:pt x="4351" y="6528"/>
                    </a:cubicBezTo>
                    <a:cubicBezTo>
                      <a:pt x="4494" y="5486"/>
                      <a:pt x="4638" y="4445"/>
                      <a:pt x="4781" y="3403"/>
                    </a:cubicBezTo>
                    <a:cubicBezTo>
                      <a:pt x="4929" y="2570"/>
                      <a:pt x="5081" y="1736"/>
                      <a:pt x="5230" y="903"/>
                    </a:cubicBezTo>
                    <a:lnTo>
                      <a:pt x="5680" y="0"/>
                    </a:lnTo>
                    <a:lnTo>
                      <a:pt x="6107" y="903"/>
                    </a:lnTo>
                    <a:cubicBezTo>
                      <a:pt x="6260" y="1736"/>
                      <a:pt x="6409" y="2570"/>
                      <a:pt x="6559" y="3403"/>
                    </a:cubicBezTo>
                    <a:cubicBezTo>
                      <a:pt x="6711" y="4445"/>
                      <a:pt x="6859" y="5486"/>
                      <a:pt x="7009" y="6528"/>
                    </a:cubicBezTo>
                    <a:cubicBezTo>
                      <a:pt x="7152" y="7361"/>
                      <a:pt x="7294" y="8195"/>
                      <a:pt x="7438" y="9028"/>
                    </a:cubicBezTo>
                    <a:lnTo>
                      <a:pt x="7888" y="10000"/>
                    </a:lnTo>
                    <a:lnTo>
                      <a:pt x="8340" y="9028"/>
                    </a:lnTo>
                    <a:cubicBezTo>
                      <a:pt x="8482" y="8195"/>
                      <a:pt x="8625" y="7361"/>
                      <a:pt x="8767" y="6528"/>
                    </a:cubicBezTo>
                    <a:cubicBezTo>
                      <a:pt x="8918" y="5486"/>
                      <a:pt x="9066" y="4445"/>
                      <a:pt x="9219" y="3403"/>
                    </a:cubicBezTo>
                    <a:cubicBezTo>
                      <a:pt x="9367" y="2570"/>
                      <a:pt x="9517" y="1736"/>
                      <a:pt x="9668" y="903"/>
                    </a:cubicBezTo>
                    <a:lnTo>
                      <a:pt x="10117" y="0"/>
                    </a:lnTo>
                    <a:lnTo>
                      <a:pt x="10139" y="0"/>
                    </a:lnTo>
                  </a:path>
                </a:pathLst>
              </a:custGeom>
              <a:noFill/>
              <a:ln w="15840">
                <a:solidFill>
                  <a:srgbClr val="0000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" name="CustomShape 187">
                <a:extLst>
                  <a:ext uri="{FF2B5EF4-FFF2-40B4-BE49-F238E27FC236}">
                    <a16:creationId xmlns:a16="http://schemas.microsoft.com/office/drawing/2014/main" id="{AD8617A7-7CA7-3E49-AB1B-8D49D795B1EB}"/>
                  </a:ext>
                </a:extLst>
              </p:cNvPr>
              <p:cNvSpPr/>
              <p:nvPr/>
            </p:nvSpPr>
            <p:spPr>
              <a:xfrm>
                <a:off x="3303000" y="4089240"/>
                <a:ext cx="134280" cy="199440"/>
              </a:xfrm>
              <a:custGeom>
                <a:avLst/>
                <a:gdLst/>
                <a:ahLst/>
                <a:cxnLst/>
                <a:rect l="l" t="t" r="r" b="b"/>
                <a:pathLst>
                  <a:path w="9880" h="10000">
                    <a:moveTo>
                      <a:pt x="0" y="0"/>
                    </a:moveTo>
                    <a:lnTo>
                      <a:pt x="781" y="903"/>
                    </a:lnTo>
                    <a:cubicBezTo>
                      <a:pt x="1042" y="1736"/>
                      <a:pt x="1302" y="2570"/>
                      <a:pt x="1561" y="3403"/>
                    </a:cubicBezTo>
                    <a:cubicBezTo>
                      <a:pt x="1806" y="4445"/>
                      <a:pt x="2058" y="5486"/>
                      <a:pt x="2307" y="6528"/>
                    </a:cubicBezTo>
                    <a:cubicBezTo>
                      <a:pt x="2564" y="7361"/>
                      <a:pt x="2824" y="8195"/>
                      <a:pt x="3083" y="9028"/>
                    </a:cubicBezTo>
                    <a:lnTo>
                      <a:pt x="3866" y="10000"/>
                    </a:lnTo>
                    <a:lnTo>
                      <a:pt x="4608" y="9028"/>
                    </a:lnTo>
                    <a:lnTo>
                      <a:pt x="5392" y="6528"/>
                    </a:lnTo>
                    <a:cubicBezTo>
                      <a:pt x="5650" y="5486"/>
                      <a:pt x="5909" y="4445"/>
                      <a:pt x="6171" y="3403"/>
                    </a:cubicBezTo>
                    <a:cubicBezTo>
                      <a:pt x="6416" y="2570"/>
                      <a:pt x="6667" y="1736"/>
                      <a:pt x="6912" y="903"/>
                    </a:cubicBezTo>
                    <a:lnTo>
                      <a:pt x="7693" y="0"/>
                    </a:lnTo>
                    <a:lnTo>
                      <a:pt x="8475" y="903"/>
                    </a:lnTo>
                    <a:lnTo>
                      <a:pt x="9215" y="3403"/>
                    </a:lnTo>
                    <a:cubicBezTo>
                      <a:pt x="9479" y="4445"/>
                      <a:pt x="9618" y="4677"/>
                      <a:pt x="9880" y="5719"/>
                    </a:cubicBezTo>
                  </a:path>
                </a:pathLst>
              </a:custGeom>
              <a:noFill/>
              <a:ln w="15840">
                <a:solidFill>
                  <a:srgbClr val="0000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51" name="Group 188">
              <a:extLst>
                <a:ext uri="{FF2B5EF4-FFF2-40B4-BE49-F238E27FC236}">
                  <a16:creationId xmlns:a16="http://schemas.microsoft.com/office/drawing/2014/main" id="{5E7F4ED2-1CB9-9F4D-A3A1-E101BEC8E2CF}"/>
                </a:ext>
              </a:extLst>
            </p:cNvPr>
            <p:cNvGrpSpPr/>
            <p:nvPr/>
          </p:nvGrpSpPr>
          <p:grpSpPr>
            <a:xfrm>
              <a:off x="3662280" y="4467240"/>
              <a:ext cx="7380720" cy="1299600"/>
              <a:chOff x="3662280" y="4467240"/>
              <a:chExt cx="7380720" cy="1299600"/>
            </a:xfrm>
          </p:grpSpPr>
          <p:grpSp>
            <p:nvGrpSpPr>
              <p:cNvPr id="68" name="Group 189">
                <a:extLst>
                  <a:ext uri="{FF2B5EF4-FFF2-40B4-BE49-F238E27FC236}">
                    <a16:creationId xmlns:a16="http://schemas.microsoft.com/office/drawing/2014/main" id="{68F9B33B-64CD-4A42-9D3C-F2C9E647F6EA}"/>
                  </a:ext>
                </a:extLst>
              </p:cNvPr>
              <p:cNvGrpSpPr/>
              <p:nvPr/>
            </p:nvGrpSpPr>
            <p:grpSpPr>
              <a:xfrm>
                <a:off x="5227200" y="4467240"/>
                <a:ext cx="5815800" cy="1299600"/>
                <a:chOff x="5227200" y="4467240"/>
                <a:chExt cx="5815800" cy="1299600"/>
              </a:xfrm>
            </p:grpSpPr>
            <p:sp>
              <p:nvSpPr>
                <p:cNvPr id="70" name="CustomShape 190">
                  <a:extLst>
                    <a:ext uri="{FF2B5EF4-FFF2-40B4-BE49-F238E27FC236}">
                      <a16:creationId xmlns:a16="http://schemas.microsoft.com/office/drawing/2014/main" id="{4A47D461-2DA0-EB4D-8D88-2663DFF0D0B9}"/>
                    </a:ext>
                  </a:extLst>
                </p:cNvPr>
                <p:cNvSpPr/>
                <p:nvPr/>
              </p:nvSpPr>
              <p:spPr>
                <a:xfrm>
                  <a:off x="5227200" y="4656960"/>
                  <a:ext cx="1590480" cy="90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0" h="10000">
                      <a:moveTo>
                        <a:pt x="0" y="4057"/>
                      </a:moveTo>
                      <a:cubicBezTo>
                        <a:pt x="22" y="3917"/>
                        <a:pt x="275" y="3857"/>
                        <a:pt x="298" y="3717"/>
                      </a:cubicBezTo>
                      <a:cubicBezTo>
                        <a:pt x="320" y="3822"/>
                        <a:pt x="343" y="3926"/>
                        <a:pt x="366" y="4031"/>
                      </a:cubicBezTo>
                      <a:cubicBezTo>
                        <a:pt x="401" y="4328"/>
                        <a:pt x="434" y="4624"/>
                        <a:pt x="468" y="4921"/>
                      </a:cubicBezTo>
                      <a:cubicBezTo>
                        <a:pt x="491" y="5288"/>
                        <a:pt x="515" y="5654"/>
                        <a:pt x="537" y="6021"/>
                      </a:cubicBezTo>
                      <a:cubicBezTo>
                        <a:pt x="559" y="6265"/>
                        <a:pt x="583" y="6510"/>
                        <a:pt x="605" y="6754"/>
                      </a:cubicBezTo>
                      <a:lnTo>
                        <a:pt x="708" y="6911"/>
                      </a:lnTo>
                      <a:cubicBezTo>
                        <a:pt x="730" y="6719"/>
                        <a:pt x="753" y="6527"/>
                        <a:pt x="776" y="6335"/>
                      </a:cubicBezTo>
                      <a:cubicBezTo>
                        <a:pt x="798" y="5934"/>
                        <a:pt x="822" y="5532"/>
                        <a:pt x="844" y="5131"/>
                      </a:cubicBezTo>
                      <a:cubicBezTo>
                        <a:pt x="878" y="4660"/>
                        <a:pt x="912" y="4188"/>
                        <a:pt x="945" y="3717"/>
                      </a:cubicBezTo>
                      <a:cubicBezTo>
                        <a:pt x="970" y="3333"/>
                        <a:pt x="992" y="2949"/>
                        <a:pt x="1015" y="2565"/>
                      </a:cubicBezTo>
                      <a:cubicBezTo>
                        <a:pt x="1037" y="2408"/>
                        <a:pt x="1060" y="2251"/>
                        <a:pt x="1083" y="2094"/>
                      </a:cubicBezTo>
                      <a:lnTo>
                        <a:pt x="1185" y="2565"/>
                      </a:lnTo>
                      <a:cubicBezTo>
                        <a:pt x="1207" y="3036"/>
                        <a:pt x="1230" y="3508"/>
                        <a:pt x="1252" y="3979"/>
                      </a:cubicBezTo>
                      <a:cubicBezTo>
                        <a:pt x="1277" y="4642"/>
                        <a:pt x="1299" y="5306"/>
                        <a:pt x="1322" y="5969"/>
                      </a:cubicBezTo>
                      <a:cubicBezTo>
                        <a:pt x="1355" y="6632"/>
                        <a:pt x="1390" y="7295"/>
                        <a:pt x="1424" y="7958"/>
                      </a:cubicBezTo>
                      <a:cubicBezTo>
                        <a:pt x="1446" y="8359"/>
                        <a:pt x="1470" y="8761"/>
                        <a:pt x="1492" y="9162"/>
                      </a:cubicBezTo>
                      <a:cubicBezTo>
                        <a:pt x="1526" y="9092"/>
                        <a:pt x="1561" y="9023"/>
                        <a:pt x="1595" y="8953"/>
                      </a:cubicBezTo>
                      <a:cubicBezTo>
                        <a:pt x="1617" y="8412"/>
                        <a:pt x="1640" y="7871"/>
                        <a:pt x="1663" y="7330"/>
                      </a:cubicBezTo>
                      <a:cubicBezTo>
                        <a:pt x="1685" y="6475"/>
                        <a:pt x="1708" y="5619"/>
                        <a:pt x="1731" y="4764"/>
                      </a:cubicBezTo>
                      <a:cubicBezTo>
                        <a:pt x="1766" y="3909"/>
                        <a:pt x="1799" y="3054"/>
                        <a:pt x="1833" y="2199"/>
                      </a:cubicBezTo>
                      <a:cubicBezTo>
                        <a:pt x="1856" y="1693"/>
                        <a:pt x="1880" y="1187"/>
                        <a:pt x="1902" y="681"/>
                      </a:cubicBezTo>
                      <a:lnTo>
                        <a:pt x="1970" y="681"/>
                      </a:lnTo>
                      <a:cubicBezTo>
                        <a:pt x="2004" y="1170"/>
                        <a:pt x="2039" y="1658"/>
                        <a:pt x="2073" y="2147"/>
                      </a:cubicBezTo>
                      <a:cubicBezTo>
                        <a:pt x="2095" y="2985"/>
                        <a:pt x="2118" y="3822"/>
                        <a:pt x="2140" y="4660"/>
                      </a:cubicBezTo>
                      <a:cubicBezTo>
                        <a:pt x="2164" y="5515"/>
                        <a:pt x="2187" y="6370"/>
                        <a:pt x="2209" y="7225"/>
                      </a:cubicBezTo>
                      <a:cubicBezTo>
                        <a:pt x="2244" y="7836"/>
                        <a:pt x="2277" y="8447"/>
                        <a:pt x="2311" y="9058"/>
                      </a:cubicBezTo>
                      <a:cubicBezTo>
                        <a:pt x="2334" y="9215"/>
                        <a:pt x="2358" y="9372"/>
                        <a:pt x="2380" y="9529"/>
                      </a:cubicBezTo>
                      <a:cubicBezTo>
                        <a:pt x="2402" y="9197"/>
                        <a:pt x="2425" y="8866"/>
                        <a:pt x="2448" y="8534"/>
                      </a:cubicBezTo>
                      <a:cubicBezTo>
                        <a:pt x="2483" y="7801"/>
                        <a:pt x="2516" y="7068"/>
                        <a:pt x="2551" y="6335"/>
                      </a:cubicBezTo>
                      <a:cubicBezTo>
                        <a:pt x="2573" y="5445"/>
                        <a:pt x="2596" y="4555"/>
                        <a:pt x="2619" y="3665"/>
                      </a:cubicBezTo>
                      <a:cubicBezTo>
                        <a:pt x="2642" y="2932"/>
                        <a:pt x="2665" y="2199"/>
                        <a:pt x="2687" y="1466"/>
                      </a:cubicBezTo>
                      <a:cubicBezTo>
                        <a:pt x="2721" y="1187"/>
                        <a:pt x="2755" y="907"/>
                        <a:pt x="2790" y="628"/>
                      </a:cubicBezTo>
                      <a:cubicBezTo>
                        <a:pt x="2812" y="890"/>
                        <a:pt x="2836" y="1152"/>
                        <a:pt x="2858" y="1414"/>
                      </a:cubicBezTo>
                      <a:cubicBezTo>
                        <a:pt x="2880" y="2129"/>
                        <a:pt x="2903" y="2845"/>
                        <a:pt x="2927" y="3560"/>
                      </a:cubicBezTo>
                      <a:cubicBezTo>
                        <a:pt x="2960" y="4398"/>
                        <a:pt x="2994" y="5235"/>
                        <a:pt x="3028" y="6073"/>
                      </a:cubicBezTo>
                      <a:cubicBezTo>
                        <a:pt x="3051" y="6736"/>
                        <a:pt x="3074" y="7400"/>
                        <a:pt x="3097" y="8063"/>
                      </a:cubicBezTo>
                      <a:cubicBezTo>
                        <a:pt x="3119" y="8307"/>
                        <a:pt x="3143" y="8552"/>
                        <a:pt x="3165" y="8796"/>
                      </a:cubicBezTo>
                      <a:cubicBezTo>
                        <a:pt x="3198" y="8604"/>
                        <a:pt x="3234" y="8412"/>
                        <a:pt x="3267" y="8220"/>
                      </a:cubicBezTo>
                      <a:cubicBezTo>
                        <a:pt x="3289" y="7731"/>
                        <a:pt x="3312" y="7243"/>
                        <a:pt x="3335" y="6754"/>
                      </a:cubicBezTo>
                      <a:cubicBezTo>
                        <a:pt x="3358" y="6196"/>
                        <a:pt x="3381" y="5637"/>
                        <a:pt x="3404" y="5079"/>
                      </a:cubicBezTo>
                      <a:cubicBezTo>
                        <a:pt x="3438" y="4608"/>
                        <a:pt x="3472" y="4136"/>
                        <a:pt x="3505" y="3665"/>
                      </a:cubicBezTo>
                      <a:cubicBezTo>
                        <a:pt x="3529" y="3386"/>
                        <a:pt x="3552" y="3106"/>
                        <a:pt x="3574" y="2827"/>
                      </a:cubicBezTo>
                      <a:cubicBezTo>
                        <a:pt x="3596" y="2757"/>
                        <a:pt x="3620" y="2688"/>
                        <a:pt x="3642" y="2618"/>
                      </a:cubicBezTo>
                      <a:cubicBezTo>
                        <a:pt x="3677" y="2758"/>
                        <a:pt x="3711" y="2897"/>
                        <a:pt x="3745" y="3037"/>
                      </a:cubicBezTo>
                      <a:cubicBezTo>
                        <a:pt x="3767" y="3351"/>
                        <a:pt x="3790" y="3665"/>
                        <a:pt x="3813" y="3979"/>
                      </a:cubicBezTo>
                      <a:cubicBezTo>
                        <a:pt x="3848" y="4415"/>
                        <a:pt x="3881" y="4852"/>
                        <a:pt x="3916" y="5288"/>
                      </a:cubicBezTo>
                      <a:cubicBezTo>
                        <a:pt x="3938" y="5689"/>
                        <a:pt x="3961" y="6091"/>
                        <a:pt x="3984" y="6492"/>
                      </a:cubicBezTo>
                      <a:cubicBezTo>
                        <a:pt x="4007" y="6771"/>
                        <a:pt x="4030" y="7051"/>
                        <a:pt x="4052" y="7330"/>
                      </a:cubicBezTo>
                      <a:lnTo>
                        <a:pt x="4155" y="7435"/>
                      </a:lnTo>
                      <a:cubicBezTo>
                        <a:pt x="4177" y="7208"/>
                        <a:pt x="4200" y="6981"/>
                        <a:pt x="4223" y="6754"/>
                      </a:cubicBezTo>
                      <a:cubicBezTo>
                        <a:pt x="4245" y="6353"/>
                        <a:pt x="4268" y="5951"/>
                        <a:pt x="4291" y="5550"/>
                      </a:cubicBezTo>
                      <a:cubicBezTo>
                        <a:pt x="4326" y="5096"/>
                        <a:pt x="4359" y="4642"/>
                        <a:pt x="4393" y="4188"/>
                      </a:cubicBezTo>
                      <a:cubicBezTo>
                        <a:pt x="4416" y="3891"/>
                        <a:pt x="4440" y="3595"/>
                        <a:pt x="4462" y="3298"/>
                      </a:cubicBezTo>
                      <a:cubicBezTo>
                        <a:pt x="4484" y="3263"/>
                        <a:pt x="4508" y="3229"/>
                        <a:pt x="4530" y="3194"/>
                      </a:cubicBezTo>
                      <a:cubicBezTo>
                        <a:pt x="4564" y="3456"/>
                        <a:pt x="4599" y="3717"/>
                        <a:pt x="4633" y="3979"/>
                      </a:cubicBezTo>
                      <a:cubicBezTo>
                        <a:pt x="4655" y="4450"/>
                        <a:pt x="4678" y="4922"/>
                        <a:pt x="4701" y="5393"/>
                      </a:cubicBezTo>
                      <a:cubicBezTo>
                        <a:pt x="4723" y="5864"/>
                        <a:pt x="4747" y="6335"/>
                        <a:pt x="4769" y="6806"/>
                      </a:cubicBezTo>
                      <a:cubicBezTo>
                        <a:pt x="4804" y="7033"/>
                        <a:pt x="4837" y="7260"/>
                        <a:pt x="4871" y="7487"/>
                      </a:cubicBezTo>
                      <a:cubicBezTo>
                        <a:pt x="4895" y="7347"/>
                        <a:pt x="4918" y="7208"/>
                        <a:pt x="4940" y="7068"/>
                      </a:cubicBezTo>
                      <a:cubicBezTo>
                        <a:pt x="4962" y="6562"/>
                        <a:pt x="4986" y="6056"/>
                        <a:pt x="5008" y="5550"/>
                      </a:cubicBezTo>
                      <a:lnTo>
                        <a:pt x="5110" y="3717"/>
                      </a:lnTo>
                      <a:cubicBezTo>
                        <a:pt x="5133" y="3281"/>
                        <a:pt x="5155" y="2844"/>
                        <a:pt x="5179" y="2408"/>
                      </a:cubicBezTo>
                      <a:cubicBezTo>
                        <a:pt x="5202" y="2356"/>
                        <a:pt x="5225" y="2303"/>
                        <a:pt x="5247" y="2251"/>
                      </a:cubicBezTo>
                      <a:lnTo>
                        <a:pt x="5349" y="3403"/>
                      </a:lnTo>
                      <a:cubicBezTo>
                        <a:pt x="5371" y="4066"/>
                        <a:pt x="5395" y="4730"/>
                        <a:pt x="5417" y="5393"/>
                      </a:cubicBezTo>
                      <a:cubicBezTo>
                        <a:pt x="5440" y="6039"/>
                        <a:pt x="5462" y="6684"/>
                        <a:pt x="5487" y="7330"/>
                      </a:cubicBezTo>
                      <a:cubicBezTo>
                        <a:pt x="5520" y="7696"/>
                        <a:pt x="5554" y="8063"/>
                        <a:pt x="5588" y="8429"/>
                      </a:cubicBezTo>
                      <a:cubicBezTo>
                        <a:pt x="5610" y="8342"/>
                        <a:pt x="5634" y="8255"/>
                        <a:pt x="5656" y="8168"/>
                      </a:cubicBezTo>
                      <a:cubicBezTo>
                        <a:pt x="5679" y="7644"/>
                        <a:pt x="5702" y="7121"/>
                        <a:pt x="5724" y="6597"/>
                      </a:cubicBezTo>
                      <a:cubicBezTo>
                        <a:pt x="5758" y="5864"/>
                        <a:pt x="5793" y="5131"/>
                        <a:pt x="5827" y="4398"/>
                      </a:cubicBezTo>
                      <a:cubicBezTo>
                        <a:pt x="5849" y="3735"/>
                        <a:pt x="5873" y="3071"/>
                        <a:pt x="5895" y="2408"/>
                      </a:cubicBezTo>
                      <a:cubicBezTo>
                        <a:pt x="5917" y="2111"/>
                        <a:pt x="5941" y="1815"/>
                        <a:pt x="5963" y="1518"/>
                      </a:cubicBezTo>
                      <a:cubicBezTo>
                        <a:pt x="5998" y="1693"/>
                        <a:pt x="6031" y="1867"/>
                        <a:pt x="6066" y="2042"/>
                      </a:cubicBezTo>
                      <a:cubicBezTo>
                        <a:pt x="6089" y="2653"/>
                        <a:pt x="6112" y="3263"/>
                        <a:pt x="6134" y="3874"/>
                      </a:cubicBezTo>
                      <a:cubicBezTo>
                        <a:pt x="6169" y="4642"/>
                        <a:pt x="6202" y="5410"/>
                        <a:pt x="6237" y="6178"/>
                      </a:cubicBezTo>
                      <a:cubicBezTo>
                        <a:pt x="6260" y="6806"/>
                        <a:pt x="6283" y="7435"/>
                        <a:pt x="6305" y="8063"/>
                      </a:cubicBezTo>
                      <a:cubicBezTo>
                        <a:pt x="6327" y="8255"/>
                        <a:pt x="6350" y="8447"/>
                        <a:pt x="6373" y="8639"/>
                      </a:cubicBezTo>
                      <a:cubicBezTo>
                        <a:pt x="6408" y="8272"/>
                        <a:pt x="6441" y="7906"/>
                        <a:pt x="6476" y="7539"/>
                      </a:cubicBezTo>
                      <a:cubicBezTo>
                        <a:pt x="6498" y="6789"/>
                        <a:pt x="6521" y="6038"/>
                        <a:pt x="6544" y="5288"/>
                      </a:cubicBezTo>
                      <a:cubicBezTo>
                        <a:pt x="6567" y="4503"/>
                        <a:pt x="6590" y="3717"/>
                        <a:pt x="6612" y="2932"/>
                      </a:cubicBezTo>
                      <a:cubicBezTo>
                        <a:pt x="6646" y="2478"/>
                        <a:pt x="6680" y="2025"/>
                        <a:pt x="6715" y="1571"/>
                      </a:cubicBezTo>
                      <a:cubicBezTo>
                        <a:pt x="6737" y="1711"/>
                        <a:pt x="6761" y="1850"/>
                        <a:pt x="6783" y="1990"/>
                      </a:cubicBezTo>
                      <a:cubicBezTo>
                        <a:pt x="6805" y="2636"/>
                        <a:pt x="6828" y="3281"/>
                        <a:pt x="6852" y="3927"/>
                      </a:cubicBezTo>
                      <a:cubicBezTo>
                        <a:pt x="6886" y="4800"/>
                        <a:pt x="6919" y="5672"/>
                        <a:pt x="6954" y="6545"/>
                      </a:cubicBezTo>
                      <a:cubicBezTo>
                        <a:pt x="6976" y="7225"/>
                        <a:pt x="7000" y="7906"/>
                        <a:pt x="7022" y="8586"/>
                      </a:cubicBezTo>
                      <a:cubicBezTo>
                        <a:pt x="7045" y="8778"/>
                        <a:pt x="7068" y="8970"/>
                        <a:pt x="7090" y="9162"/>
                      </a:cubicBezTo>
                      <a:cubicBezTo>
                        <a:pt x="7123" y="8813"/>
                        <a:pt x="7159" y="8464"/>
                        <a:pt x="7192" y="8115"/>
                      </a:cubicBezTo>
                      <a:cubicBezTo>
                        <a:pt x="7215" y="7365"/>
                        <a:pt x="7237" y="6614"/>
                        <a:pt x="7261" y="5864"/>
                      </a:cubicBezTo>
                      <a:cubicBezTo>
                        <a:pt x="7283" y="5061"/>
                        <a:pt x="7307" y="4258"/>
                        <a:pt x="7329" y="3455"/>
                      </a:cubicBezTo>
                      <a:cubicBezTo>
                        <a:pt x="7363" y="2949"/>
                        <a:pt x="7397" y="2443"/>
                        <a:pt x="7430" y="1937"/>
                      </a:cubicBezTo>
                      <a:cubicBezTo>
                        <a:pt x="7454" y="1902"/>
                        <a:pt x="7477" y="1867"/>
                        <a:pt x="7499" y="1832"/>
                      </a:cubicBezTo>
                      <a:cubicBezTo>
                        <a:pt x="7522" y="2321"/>
                        <a:pt x="7545" y="2809"/>
                        <a:pt x="7568" y="3298"/>
                      </a:cubicBezTo>
                      <a:cubicBezTo>
                        <a:pt x="7602" y="4049"/>
                        <a:pt x="7637" y="4799"/>
                        <a:pt x="7670" y="5550"/>
                      </a:cubicBezTo>
                      <a:cubicBezTo>
                        <a:pt x="7692" y="6231"/>
                        <a:pt x="7715" y="6911"/>
                        <a:pt x="7738" y="7592"/>
                      </a:cubicBezTo>
                      <a:cubicBezTo>
                        <a:pt x="7761" y="7854"/>
                        <a:pt x="7784" y="8115"/>
                        <a:pt x="7806" y="8377"/>
                      </a:cubicBezTo>
                      <a:cubicBezTo>
                        <a:pt x="7841" y="8063"/>
                        <a:pt x="7874" y="7749"/>
                        <a:pt x="7909" y="7435"/>
                      </a:cubicBezTo>
                      <a:cubicBezTo>
                        <a:pt x="7932" y="6684"/>
                        <a:pt x="7955" y="5934"/>
                        <a:pt x="7977" y="5183"/>
                      </a:cubicBezTo>
                      <a:cubicBezTo>
                        <a:pt x="7999" y="4380"/>
                        <a:pt x="8022" y="3578"/>
                        <a:pt x="8046" y="2775"/>
                      </a:cubicBezTo>
                      <a:cubicBezTo>
                        <a:pt x="8080" y="2304"/>
                        <a:pt x="8113" y="1832"/>
                        <a:pt x="8148" y="1361"/>
                      </a:cubicBezTo>
                      <a:cubicBezTo>
                        <a:pt x="8170" y="1501"/>
                        <a:pt x="8193" y="1640"/>
                        <a:pt x="8216" y="1780"/>
                      </a:cubicBezTo>
                      <a:cubicBezTo>
                        <a:pt x="8239" y="2461"/>
                        <a:pt x="8262" y="3141"/>
                        <a:pt x="8284" y="3822"/>
                      </a:cubicBezTo>
                      <a:cubicBezTo>
                        <a:pt x="8318" y="4747"/>
                        <a:pt x="8353" y="5672"/>
                        <a:pt x="8387" y="6597"/>
                      </a:cubicBezTo>
                      <a:cubicBezTo>
                        <a:pt x="8409" y="7400"/>
                        <a:pt x="8433" y="8202"/>
                        <a:pt x="8455" y="9005"/>
                      </a:cubicBezTo>
                      <a:cubicBezTo>
                        <a:pt x="8489" y="9337"/>
                        <a:pt x="8524" y="9668"/>
                        <a:pt x="8558" y="10000"/>
                      </a:cubicBezTo>
                      <a:cubicBezTo>
                        <a:pt x="8580" y="9738"/>
                        <a:pt x="8603" y="9477"/>
                        <a:pt x="8626" y="9215"/>
                      </a:cubicBezTo>
                      <a:cubicBezTo>
                        <a:pt x="8649" y="8447"/>
                        <a:pt x="8672" y="7679"/>
                        <a:pt x="8694" y="6911"/>
                      </a:cubicBezTo>
                      <a:cubicBezTo>
                        <a:pt x="8729" y="5934"/>
                        <a:pt x="8762" y="4956"/>
                        <a:pt x="8796" y="3979"/>
                      </a:cubicBezTo>
                      <a:cubicBezTo>
                        <a:pt x="8820" y="3124"/>
                        <a:pt x="8843" y="2269"/>
                        <a:pt x="8865" y="1414"/>
                      </a:cubicBezTo>
                      <a:cubicBezTo>
                        <a:pt x="8887" y="943"/>
                        <a:pt x="8911" y="471"/>
                        <a:pt x="8933" y="0"/>
                      </a:cubicBezTo>
                      <a:cubicBezTo>
                        <a:pt x="8968" y="87"/>
                        <a:pt x="9001" y="175"/>
                        <a:pt x="9036" y="262"/>
                      </a:cubicBezTo>
                      <a:cubicBezTo>
                        <a:pt x="9058" y="890"/>
                        <a:pt x="9081" y="1519"/>
                        <a:pt x="9105" y="2147"/>
                      </a:cubicBezTo>
                      <a:cubicBezTo>
                        <a:pt x="9127" y="3107"/>
                        <a:pt x="9150" y="4066"/>
                        <a:pt x="9172" y="5026"/>
                      </a:cubicBezTo>
                      <a:lnTo>
                        <a:pt x="9274" y="7906"/>
                      </a:lnTo>
                      <a:cubicBezTo>
                        <a:pt x="9297" y="8464"/>
                        <a:pt x="9320" y="9023"/>
                        <a:pt x="9343" y="9581"/>
                      </a:cubicBezTo>
                      <a:cubicBezTo>
                        <a:pt x="9365" y="9511"/>
                        <a:pt x="9388" y="9442"/>
                        <a:pt x="9412" y="9372"/>
                      </a:cubicBezTo>
                      <a:cubicBezTo>
                        <a:pt x="9445" y="8691"/>
                        <a:pt x="9479" y="8011"/>
                        <a:pt x="9513" y="7330"/>
                      </a:cubicBezTo>
                      <a:cubicBezTo>
                        <a:pt x="9535" y="6318"/>
                        <a:pt x="9559" y="5305"/>
                        <a:pt x="9581" y="4293"/>
                      </a:cubicBezTo>
                      <a:cubicBezTo>
                        <a:pt x="9605" y="3438"/>
                        <a:pt x="9627" y="2583"/>
                        <a:pt x="9650" y="1728"/>
                      </a:cubicBezTo>
                      <a:cubicBezTo>
                        <a:pt x="9683" y="1414"/>
                        <a:pt x="9719" y="1099"/>
                        <a:pt x="9752" y="785"/>
                      </a:cubicBezTo>
                      <a:cubicBezTo>
                        <a:pt x="9774" y="1152"/>
                        <a:pt x="9798" y="1518"/>
                        <a:pt x="9820" y="1885"/>
                      </a:cubicBezTo>
                      <a:cubicBezTo>
                        <a:pt x="9842" y="2723"/>
                        <a:pt x="9866" y="3560"/>
                        <a:pt x="9889" y="4398"/>
                      </a:cubicBezTo>
                      <a:cubicBezTo>
                        <a:pt x="9923" y="5340"/>
                        <a:pt x="9956" y="6283"/>
                        <a:pt x="9991" y="7225"/>
                      </a:cubicBezTo>
                      <a:cubicBezTo>
                        <a:pt x="10014" y="7818"/>
                        <a:pt x="10037" y="8412"/>
                        <a:pt x="10059" y="9005"/>
                      </a:cubicBezTo>
                      <a:lnTo>
                        <a:pt x="10127" y="9005"/>
                      </a:lnTo>
                      <a:cubicBezTo>
                        <a:pt x="10162" y="8482"/>
                        <a:pt x="10196" y="7958"/>
                        <a:pt x="10230" y="7435"/>
                      </a:cubicBezTo>
                    </a:path>
                  </a:pathLst>
                </a:custGeom>
                <a:noFill/>
                <a:ln w="15840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71" name="CustomShape 191">
                  <a:extLst>
                    <a:ext uri="{FF2B5EF4-FFF2-40B4-BE49-F238E27FC236}">
                      <a16:creationId xmlns:a16="http://schemas.microsoft.com/office/drawing/2014/main" id="{2C616AFD-62F1-9341-B5DF-63D720E2FE5E}"/>
                    </a:ext>
                  </a:extLst>
                </p:cNvPr>
                <p:cNvSpPr/>
                <p:nvPr/>
              </p:nvSpPr>
              <p:spPr>
                <a:xfrm>
                  <a:off x="6818040" y="4827600"/>
                  <a:ext cx="1581480" cy="5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" h="756">
                      <a:moveTo>
                        <a:pt x="0" y="636"/>
                      </a:moveTo>
                      <a:lnTo>
                        <a:pt x="12" y="360"/>
                      </a:lnTo>
                      <a:lnTo>
                        <a:pt x="24" y="114"/>
                      </a:lnTo>
                      <a:lnTo>
                        <a:pt x="42" y="0"/>
                      </a:lnTo>
                      <a:lnTo>
                        <a:pt x="54" y="48"/>
                      </a:lnTo>
                      <a:lnTo>
                        <a:pt x="66" y="216"/>
                      </a:lnTo>
                      <a:lnTo>
                        <a:pt x="84" y="408"/>
                      </a:lnTo>
                      <a:lnTo>
                        <a:pt x="96" y="546"/>
                      </a:lnTo>
                      <a:lnTo>
                        <a:pt x="114" y="576"/>
                      </a:lnTo>
                      <a:lnTo>
                        <a:pt x="126" y="504"/>
                      </a:lnTo>
                      <a:lnTo>
                        <a:pt x="138" y="396"/>
                      </a:lnTo>
                      <a:lnTo>
                        <a:pt x="156" y="306"/>
                      </a:lnTo>
                      <a:lnTo>
                        <a:pt x="168" y="282"/>
                      </a:lnTo>
                      <a:lnTo>
                        <a:pt x="180" y="330"/>
                      </a:lnTo>
                      <a:lnTo>
                        <a:pt x="198" y="402"/>
                      </a:lnTo>
                      <a:lnTo>
                        <a:pt x="210" y="450"/>
                      </a:lnTo>
                      <a:lnTo>
                        <a:pt x="222" y="444"/>
                      </a:lnTo>
                      <a:lnTo>
                        <a:pt x="240" y="372"/>
                      </a:lnTo>
                      <a:lnTo>
                        <a:pt x="252" y="282"/>
                      </a:lnTo>
                      <a:lnTo>
                        <a:pt x="264" y="216"/>
                      </a:lnTo>
                      <a:lnTo>
                        <a:pt x="282" y="210"/>
                      </a:lnTo>
                      <a:lnTo>
                        <a:pt x="294" y="264"/>
                      </a:lnTo>
                      <a:lnTo>
                        <a:pt x="306" y="366"/>
                      </a:lnTo>
                      <a:lnTo>
                        <a:pt x="324" y="462"/>
                      </a:lnTo>
                      <a:lnTo>
                        <a:pt x="336" y="528"/>
                      </a:lnTo>
                      <a:lnTo>
                        <a:pt x="348" y="540"/>
                      </a:lnTo>
                      <a:lnTo>
                        <a:pt x="366" y="504"/>
                      </a:lnTo>
                      <a:lnTo>
                        <a:pt x="378" y="438"/>
                      </a:lnTo>
                      <a:lnTo>
                        <a:pt x="390" y="366"/>
                      </a:lnTo>
                      <a:lnTo>
                        <a:pt x="408" y="312"/>
                      </a:lnTo>
                      <a:lnTo>
                        <a:pt x="420" y="294"/>
                      </a:lnTo>
                      <a:lnTo>
                        <a:pt x="432" y="294"/>
                      </a:lnTo>
                      <a:lnTo>
                        <a:pt x="450" y="318"/>
                      </a:lnTo>
                      <a:lnTo>
                        <a:pt x="462" y="336"/>
                      </a:lnTo>
                      <a:lnTo>
                        <a:pt x="474" y="342"/>
                      </a:lnTo>
                      <a:lnTo>
                        <a:pt x="492" y="354"/>
                      </a:lnTo>
                      <a:lnTo>
                        <a:pt x="504" y="384"/>
                      </a:lnTo>
                      <a:lnTo>
                        <a:pt x="522" y="438"/>
                      </a:lnTo>
                      <a:lnTo>
                        <a:pt x="534" y="510"/>
                      </a:lnTo>
                      <a:lnTo>
                        <a:pt x="546" y="576"/>
                      </a:lnTo>
                      <a:lnTo>
                        <a:pt x="564" y="606"/>
                      </a:lnTo>
                      <a:lnTo>
                        <a:pt x="576" y="570"/>
                      </a:lnTo>
                      <a:lnTo>
                        <a:pt x="588" y="456"/>
                      </a:lnTo>
                      <a:lnTo>
                        <a:pt x="606" y="288"/>
                      </a:lnTo>
                      <a:lnTo>
                        <a:pt x="618" y="126"/>
                      </a:lnTo>
                      <a:lnTo>
                        <a:pt x="630" y="36"/>
                      </a:lnTo>
                      <a:lnTo>
                        <a:pt x="648" y="66"/>
                      </a:lnTo>
                      <a:lnTo>
                        <a:pt x="660" y="210"/>
                      </a:lnTo>
                      <a:lnTo>
                        <a:pt x="672" y="414"/>
                      </a:lnTo>
                      <a:lnTo>
                        <a:pt x="690" y="582"/>
                      </a:lnTo>
                      <a:lnTo>
                        <a:pt x="702" y="660"/>
                      </a:lnTo>
                      <a:lnTo>
                        <a:pt x="714" y="618"/>
                      </a:lnTo>
                      <a:lnTo>
                        <a:pt x="732" y="498"/>
                      </a:lnTo>
                      <a:lnTo>
                        <a:pt x="744" y="342"/>
                      </a:lnTo>
                      <a:lnTo>
                        <a:pt x="756" y="222"/>
                      </a:lnTo>
                      <a:lnTo>
                        <a:pt x="774" y="174"/>
                      </a:lnTo>
                      <a:lnTo>
                        <a:pt x="786" y="210"/>
                      </a:lnTo>
                      <a:lnTo>
                        <a:pt x="798" y="294"/>
                      </a:lnTo>
                      <a:lnTo>
                        <a:pt x="816" y="396"/>
                      </a:lnTo>
                      <a:lnTo>
                        <a:pt x="828" y="480"/>
                      </a:lnTo>
                      <a:lnTo>
                        <a:pt x="840" y="504"/>
                      </a:lnTo>
                      <a:lnTo>
                        <a:pt x="858" y="486"/>
                      </a:lnTo>
                      <a:lnTo>
                        <a:pt x="870" y="426"/>
                      </a:lnTo>
                      <a:lnTo>
                        <a:pt x="882" y="354"/>
                      </a:lnTo>
                      <a:lnTo>
                        <a:pt x="900" y="300"/>
                      </a:lnTo>
                      <a:lnTo>
                        <a:pt x="912" y="276"/>
                      </a:lnTo>
                      <a:lnTo>
                        <a:pt x="930" y="288"/>
                      </a:lnTo>
                      <a:lnTo>
                        <a:pt x="942" y="306"/>
                      </a:lnTo>
                      <a:lnTo>
                        <a:pt x="954" y="324"/>
                      </a:lnTo>
                      <a:lnTo>
                        <a:pt x="972" y="324"/>
                      </a:lnTo>
                      <a:lnTo>
                        <a:pt x="984" y="318"/>
                      </a:lnTo>
                      <a:lnTo>
                        <a:pt x="996" y="318"/>
                      </a:lnTo>
                      <a:lnTo>
                        <a:pt x="1014" y="348"/>
                      </a:lnTo>
                      <a:lnTo>
                        <a:pt x="1026" y="402"/>
                      </a:lnTo>
                      <a:lnTo>
                        <a:pt x="1038" y="462"/>
                      </a:lnTo>
                      <a:lnTo>
                        <a:pt x="1056" y="492"/>
                      </a:lnTo>
                      <a:lnTo>
                        <a:pt x="1068" y="468"/>
                      </a:lnTo>
                      <a:lnTo>
                        <a:pt x="1080" y="402"/>
                      </a:lnTo>
                      <a:lnTo>
                        <a:pt x="1098" y="324"/>
                      </a:lnTo>
                      <a:lnTo>
                        <a:pt x="1110" y="252"/>
                      </a:lnTo>
                      <a:lnTo>
                        <a:pt x="1122" y="222"/>
                      </a:lnTo>
                      <a:lnTo>
                        <a:pt x="1140" y="234"/>
                      </a:lnTo>
                      <a:lnTo>
                        <a:pt x="1152" y="282"/>
                      </a:lnTo>
                      <a:lnTo>
                        <a:pt x="1164" y="348"/>
                      </a:lnTo>
                      <a:lnTo>
                        <a:pt x="1182" y="414"/>
                      </a:lnTo>
                      <a:lnTo>
                        <a:pt x="1194" y="474"/>
                      </a:lnTo>
                      <a:lnTo>
                        <a:pt x="1206" y="504"/>
                      </a:lnTo>
                      <a:lnTo>
                        <a:pt x="1224" y="510"/>
                      </a:lnTo>
                      <a:lnTo>
                        <a:pt x="1236" y="474"/>
                      </a:lnTo>
                      <a:lnTo>
                        <a:pt x="1248" y="396"/>
                      </a:lnTo>
                      <a:lnTo>
                        <a:pt x="1266" y="300"/>
                      </a:lnTo>
                      <a:lnTo>
                        <a:pt x="1278" y="204"/>
                      </a:lnTo>
                      <a:lnTo>
                        <a:pt x="1290" y="162"/>
                      </a:lnTo>
                      <a:lnTo>
                        <a:pt x="1308" y="198"/>
                      </a:lnTo>
                      <a:lnTo>
                        <a:pt x="1320" y="312"/>
                      </a:lnTo>
                      <a:lnTo>
                        <a:pt x="1338" y="468"/>
                      </a:lnTo>
                      <a:lnTo>
                        <a:pt x="1350" y="606"/>
                      </a:lnTo>
                      <a:lnTo>
                        <a:pt x="1362" y="666"/>
                      </a:lnTo>
                      <a:lnTo>
                        <a:pt x="1380" y="612"/>
                      </a:lnTo>
                      <a:lnTo>
                        <a:pt x="1392" y="462"/>
                      </a:lnTo>
                      <a:lnTo>
                        <a:pt x="1404" y="264"/>
                      </a:lnTo>
                      <a:lnTo>
                        <a:pt x="1422" y="90"/>
                      </a:lnTo>
                      <a:lnTo>
                        <a:pt x="1434" y="18"/>
                      </a:lnTo>
                      <a:lnTo>
                        <a:pt x="1446" y="72"/>
                      </a:lnTo>
                      <a:lnTo>
                        <a:pt x="1464" y="228"/>
                      </a:lnTo>
                      <a:lnTo>
                        <a:pt x="1476" y="426"/>
                      </a:lnTo>
                      <a:lnTo>
                        <a:pt x="1488" y="576"/>
                      </a:lnTo>
                      <a:lnTo>
                        <a:pt x="1506" y="630"/>
                      </a:lnTo>
                      <a:lnTo>
                        <a:pt x="1518" y="570"/>
                      </a:lnTo>
                      <a:lnTo>
                        <a:pt x="1530" y="438"/>
                      </a:lnTo>
                      <a:lnTo>
                        <a:pt x="1548" y="294"/>
                      </a:lnTo>
                      <a:lnTo>
                        <a:pt x="1560" y="204"/>
                      </a:lnTo>
                      <a:lnTo>
                        <a:pt x="1572" y="204"/>
                      </a:lnTo>
                      <a:lnTo>
                        <a:pt x="1590" y="300"/>
                      </a:lnTo>
                      <a:lnTo>
                        <a:pt x="1602" y="444"/>
                      </a:lnTo>
                      <a:lnTo>
                        <a:pt x="1614" y="570"/>
                      </a:lnTo>
                      <a:lnTo>
                        <a:pt x="1632" y="612"/>
                      </a:lnTo>
                      <a:lnTo>
                        <a:pt x="1644" y="552"/>
                      </a:lnTo>
                      <a:lnTo>
                        <a:pt x="1656" y="396"/>
                      </a:lnTo>
                      <a:lnTo>
                        <a:pt x="1674" y="210"/>
                      </a:lnTo>
                      <a:lnTo>
                        <a:pt x="1686" y="84"/>
                      </a:lnTo>
                      <a:lnTo>
                        <a:pt x="1698" y="84"/>
                      </a:lnTo>
                      <a:lnTo>
                        <a:pt x="1716" y="216"/>
                      </a:lnTo>
                      <a:lnTo>
                        <a:pt x="1728" y="426"/>
                      </a:lnTo>
                      <a:lnTo>
                        <a:pt x="1746" y="636"/>
                      </a:lnTo>
                      <a:lnTo>
                        <a:pt x="1758" y="756"/>
                      </a:lnTo>
                      <a:lnTo>
                        <a:pt x="1770" y="726"/>
                      </a:lnTo>
                      <a:lnTo>
                        <a:pt x="1788" y="552"/>
                      </a:lnTo>
                    </a:path>
                  </a:pathLst>
                </a:custGeom>
                <a:noFill/>
                <a:ln w="15840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72" name="CustomShape 192">
                  <a:extLst>
                    <a:ext uri="{FF2B5EF4-FFF2-40B4-BE49-F238E27FC236}">
                      <a16:creationId xmlns:a16="http://schemas.microsoft.com/office/drawing/2014/main" id="{F37752D9-702C-3C4D-B9B3-48D11EC25C3C}"/>
                    </a:ext>
                  </a:extLst>
                </p:cNvPr>
                <p:cNvSpPr/>
                <p:nvPr/>
              </p:nvSpPr>
              <p:spPr>
                <a:xfrm>
                  <a:off x="8399880" y="4467240"/>
                  <a:ext cx="1576080" cy="12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" h="1644">
                      <a:moveTo>
                        <a:pt x="0" y="1008"/>
                      </a:moveTo>
                      <a:lnTo>
                        <a:pt x="12" y="750"/>
                      </a:lnTo>
                      <a:lnTo>
                        <a:pt x="24" y="504"/>
                      </a:lnTo>
                      <a:lnTo>
                        <a:pt x="42" y="372"/>
                      </a:lnTo>
                      <a:lnTo>
                        <a:pt x="54" y="420"/>
                      </a:lnTo>
                      <a:lnTo>
                        <a:pt x="66" y="642"/>
                      </a:lnTo>
                      <a:lnTo>
                        <a:pt x="84" y="948"/>
                      </a:lnTo>
                      <a:lnTo>
                        <a:pt x="96" y="1230"/>
                      </a:lnTo>
                      <a:lnTo>
                        <a:pt x="108" y="1356"/>
                      </a:lnTo>
                      <a:lnTo>
                        <a:pt x="126" y="1272"/>
                      </a:lnTo>
                      <a:lnTo>
                        <a:pt x="138" y="1020"/>
                      </a:lnTo>
                      <a:lnTo>
                        <a:pt x="150" y="696"/>
                      </a:lnTo>
                      <a:lnTo>
                        <a:pt x="168" y="444"/>
                      </a:lnTo>
                      <a:lnTo>
                        <a:pt x="180" y="360"/>
                      </a:lnTo>
                      <a:lnTo>
                        <a:pt x="192" y="462"/>
                      </a:lnTo>
                      <a:lnTo>
                        <a:pt x="210" y="684"/>
                      </a:lnTo>
                      <a:lnTo>
                        <a:pt x="222" y="912"/>
                      </a:lnTo>
                      <a:lnTo>
                        <a:pt x="234" y="1044"/>
                      </a:lnTo>
                      <a:lnTo>
                        <a:pt x="252" y="1044"/>
                      </a:lnTo>
                      <a:lnTo>
                        <a:pt x="264" y="954"/>
                      </a:lnTo>
                      <a:lnTo>
                        <a:pt x="276" y="840"/>
                      </a:lnTo>
                      <a:lnTo>
                        <a:pt x="294" y="786"/>
                      </a:lnTo>
                      <a:lnTo>
                        <a:pt x="306" y="816"/>
                      </a:lnTo>
                      <a:lnTo>
                        <a:pt x="318" y="900"/>
                      </a:lnTo>
                      <a:lnTo>
                        <a:pt x="336" y="984"/>
                      </a:lnTo>
                      <a:lnTo>
                        <a:pt x="348" y="1014"/>
                      </a:lnTo>
                      <a:lnTo>
                        <a:pt x="366" y="966"/>
                      </a:lnTo>
                      <a:lnTo>
                        <a:pt x="378" y="852"/>
                      </a:lnTo>
                      <a:lnTo>
                        <a:pt x="390" y="702"/>
                      </a:lnTo>
                      <a:lnTo>
                        <a:pt x="408" y="576"/>
                      </a:lnTo>
                      <a:lnTo>
                        <a:pt x="420" y="522"/>
                      </a:lnTo>
                      <a:lnTo>
                        <a:pt x="432" y="570"/>
                      </a:lnTo>
                      <a:lnTo>
                        <a:pt x="450" y="732"/>
                      </a:lnTo>
                      <a:lnTo>
                        <a:pt x="462" y="960"/>
                      </a:lnTo>
                      <a:lnTo>
                        <a:pt x="474" y="1176"/>
                      </a:lnTo>
                      <a:lnTo>
                        <a:pt x="492" y="1296"/>
                      </a:lnTo>
                      <a:lnTo>
                        <a:pt x="504" y="1260"/>
                      </a:lnTo>
                      <a:lnTo>
                        <a:pt x="516" y="1056"/>
                      </a:lnTo>
                      <a:lnTo>
                        <a:pt x="534" y="756"/>
                      </a:lnTo>
                      <a:lnTo>
                        <a:pt x="546" y="480"/>
                      </a:lnTo>
                      <a:lnTo>
                        <a:pt x="558" y="312"/>
                      </a:lnTo>
                      <a:lnTo>
                        <a:pt x="576" y="330"/>
                      </a:lnTo>
                      <a:lnTo>
                        <a:pt x="588" y="528"/>
                      </a:lnTo>
                      <a:lnTo>
                        <a:pt x="600" y="852"/>
                      </a:lnTo>
                      <a:lnTo>
                        <a:pt x="618" y="1200"/>
                      </a:lnTo>
                      <a:lnTo>
                        <a:pt x="630" y="1458"/>
                      </a:lnTo>
                      <a:lnTo>
                        <a:pt x="642" y="1506"/>
                      </a:lnTo>
                      <a:lnTo>
                        <a:pt x="660" y="1308"/>
                      </a:lnTo>
                      <a:lnTo>
                        <a:pt x="672" y="900"/>
                      </a:lnTo>
                      <a:lnTo>
                        <a:pt x="684" y="432"/>
                      </a:lnTo>
                      <a:lnTo>
                        <a:pt x="702" y="78"/>
                      </a:lnTo>
                      <a:lnTo>
                        <a:pt x="714" y="0"/>
                      </a:lnTo>
                      <a:lnTo>
                        <a:pt x="726" y="246"/>
                      </a:lnTo>
                      <a:lnTo>
                        <a:pt x="744" y="732"/>
                      </a:lnTo>
                      <a:lnTo>
                        <a:pt x="756" y="1266"/>
                      </a:lnTo>
                      <a:lnTo>
                        <a:pt x="774" y="1620"/>
                      </a:lnTo>
                      <a:lnTo>
                        <a:pt x="786" y="1644"/>
                      </a:lnTo>
                      <a:lnTo>
                        <a:pt x="798" y="1332"/>
                      </a:lnTo>
                      <a:lnTo>
                        <a:pt x="816" y="828"/>
                      </a:lnTo>
                      <a:lnTo>
                        <a:pt x="828" y="360"/>
                      </a:lnTo>
                      <a:lnTo>
                        <a:pt x="840" y="126"/>
                      </a:lnTo>
                      <a:lnTo>
                        <a:pt x="858" y="204"/>
                      </a:lnTo>
                      <a:lnTo>
                        <a:pt x="870" y="516"/>
                      </a:lnTo>
                      <a:lnTo>
                        <a:pt x="882" y="900"/>
                      </a:lnTo>
                      <a:lnTo>
                        <a:pt x="900" y="1176"/>
                      </a:lnTo>
                      <a:lnTo>
                        <a:pt x="912" y="1242"/>
                      </a:lnTo>
                      <a:lnTo>
                        <a:pt x="924" y="1104"/>
                      </a:lnTo>
                      <a:lnTo>
                        <a:pt x="942" y="864"/>
                      </a:lnTo>
                      <a:lnTo>
                        <a:pt x="954" y="654"/>
                      </a:lnTo>
                      <a:lnTo>
                        <a:pt x="966" y="564"/>
                      </a:lnTo>
                      <a:lnTo>
                        <a:pt x="984" y="636"/>
                      </a:lnTo>
                      <a:lnTo>
                        <a:pt x="996" y="810"/>
                      </a:lnTo>
                      <a:lnTo>
                        <a:pt x="1008" y="984"/>
                      </a:lnTo>
                      <a:lnTo>
                        <a:pt x="1026" y="1068"/>
                      </a:lnTo>
                      <a:lnTo>
                        <a:pt x="1038" y="1020"/>
                      </a:lnTo>
                      <a:lnTo>
                        <a:pt x="1050" y="864"/>
                      </a:lnTo>
                      <a:lnTo>
                        <a:pt x="1068" y="690"/>
                      </a:lnTo>
                      <a:lnTo>
                        <a:pt x="1080" y="582"/>
                      </a:lnTo>
                      <a:lnTo>
                        <a:pt x="1092" y="600"/>
                      </a:lnTo>
                      <a:lnTo>
                        <a:pt x="1110" y="732"/>
                      </a:lnTo>
                      <a:lnTo>
                        <a:pt x="1122" y="936"/>
                      </a:lnTo>
                      <a:lnTo>
                        <a:pt x="1134" y="1122"/>
                      </a:lnTo>
                      <a:lnTo>
                        <a:pt x="1152" y="1218"/>
                      </a:lnTo>
                      <a:lnTo>
                        <a:pt x="1164" y="1170"/>
                      </a:lnTo>
                      <a:lnTo>
                        <a:pt x="1182" y="990"/>
                      </a:lnTo>
                      <a:lnTo>
                        <a:pt x="1194" y="732"/>
                      </a:lnTo>
                      <a:lnTo>
                        <a:pt x="1206" y="492"/>
                      </a:lnTo>
                      <a:lnTo>
                        <a:pt x="1224" y="366"/>
                      </a:lnTo>
                      <a:lnTo>
                        <a:pt x="1236" y="414"/>
                      </a:lnTo>
                      <a:lnTo>
                        <a:pt x="1248" y="624"/>
                      </a:lnTo>
                      <a:lnTo>
                        <a:pt x="1266" y="900"/>
                      </a:lnTo>
                      <a:lnTo>
                        <a:pt x="1278" y="1140"/>
                      </a:lnTo>
                      <a:lnTo>
                        <a:pt x="1290" y="1248"/>
                      </a:lnTo>
                      <a:lnTo>
                        <a:pt x="1308" y="1188"/>
                      </a:lnTo>
                      <a:lnTo>
                        <a:pt x="1320" y="996"/>
                      </a:lnTo>
                      <a:lnTo>
                        <a:pt x="1332" y="750"/>
                      </a:lnTo>
                      <a:lnTo>
                        <a:pt x="1350" y="546"/>
                      </a:lnTo>
                      <a:lnTo>
                        <a:pt x="1362" y="468"/>
                      </a:lnTo>
                      <a:lnTo>
                        <a:pt x="1374" y="534"/>
                      </a:lnTo>
                      <a:lnTo>
                        <a:pt x="1392" y="708"/>
                      </a:lnTo>
                      <a:lnTo>
                        <a:pt x="1404" y="918"/>
                      </a:lnTo>
                      <a:lnTo>
                        <a:pt x="1416" y="1080"/>
                      </a:lnTo>
                      <a:lnTo>
                        <a:pt x="1434" y="1128"/>
                      </a:lnTo>
                      <a:lnTo>
                        <a:pt x="1446" y="1050"/>
                      </a:lnTo>
                      <a:lnTo>
                        <a:pt x="1458" y="900"/>
                      </a:lnTo>
                      <a:lnTo>
                        <a:pt x="1476" y="738"/>
                      </a:lnTo>
                      <a:lnTo>
                        <a:pt x="1488" y="636"/>
                      </a:lnTo>
                      <a:lnTo>
                        <a:pt x="1500" y="618"/>
                      </a:lnTo>
                      <a:lnTo>
                        <a:pt x="1518" y="678"/>
                      </a:lnTo>
                      <a:lnTo>
                        <a:pt x="1530" y="774"/>
                      </a:lnTo>
                      <a:lnTo>
                        <a:pt x="1542" y="858"/>
                      </a:lnTo>
                      <a:lnTo>
                        <a:pt x="1560" y="894"/>
                      </a:lnTo>
                      <a:lnTo>
                        <a:pt x="1572" y="882"/>
                      </a:lnTo>
                      <a:lnTo>
                        <a:pt x="1590" y="840"/>
                      </a:lnTo>
                      <a:lnTo>
                        <a:pt x="1602" y="780"/>
                      </a:lnTo>
                      <a:lnTo>
                        <a:pt x="1614" y="744"/>
                      </a:lnTo>
                      <a:lnTo>
                        <a:pt x="1632" y="744"/>
                      </a:lnTo>
                      <a:lnTo>
                        <a:pt x="1644" y="792"/>
                      </a:lnTo>
                      <a:lnTo>
                        <a:pt x="1656" y="888"/>
                      </a:lnTo>
                      <a:lnTo>
                        <a:pt x="1674" y="1014"/>
                      </a:lnTo>
                      <a:lnTo>
                        <a:pt x="1686" y="1122"/>
                      </a:lnTo>
                      <a:lnTo>
                        <a:pt x="1698" y="1164"/>
                      </a:lnTo>
                      <a:lnTo>
                        <a:pt x="1716" y="1104"/>
                      </a:lnTo>
                      <a:lnTo>
                        <a:pt x="1728" y="942"/>
                      </a:lnTo>
                      <a:lnTo>
                        <a:pt x="1740" y="708"/>
                      </a:lnTo>
                      <a:lnTo>
                        <a:pt x="1758" y="480"/>
                      </a:lnTo>
                      <a:lnTo>
                        <a:pt x="1770" y="348"/>
                      </a:lnTo>
                      <a:lnTo>
                        <a:pt x="1782" y="372"/>
                      </a:lnTo>
                    </a:path>
                  </a:pathLst>
                </a:custGeom>
                <a:noFill/>
                <a:ln w="15840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73" name="CustomShape 193">
                  <a:extLst>
                    <a:ext uri="{FF2B5EF4-FFF2-40B4-BE49-F238E27FC236}">
                      <a16:creationId xmlns:a16="http://schemas.microsoft.com/office/drawing/2014/main" id="{929AF812-DE2E-8042-8EE5-771792CE5280}"/>
                    </a:ext>
                  </a:extLst>
                </p:cNvPr>
                <p:cNvSpPr/>
                <p:nvPr/>
              </p:nvSpPr>
              <p:spPr>
                <a:xfrm>
                  <a:off x="9976320" y="4761360"/>
                  <a:ext cx="1066680" cy="787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" h="996">
                      <a:moveTo>
                        <a:pt x="0" y="0"/>
                      </a:moveTo>
                      <a:lnTo>
                        <a:pt x="18" y="186"/>
                      </a:lnTo>
                      <a:lnTo>
                        <a:pt x="30" y="480"/>
                      </a:lnTo>
                      <a:lnTo>
                        <a:pt x="42" y="786"/>
                      </a:lnTo>
                      <a:lnTo>
                        <a:pt x="60" y="984"/>
                      </a:lnTo>
                      <a:lnTo>
                        <a:pt x="72" y="996"/>
                      </a:lnTo>
                      <a:lnTo>
                        <a:pt x="84" y="828"/>
                      </a:lnTo>
                      <a:lnTo>
                        <a:pt x="102" y="540"/>
                      </a:lnTo>
                      <a:lnTo>
                        <a:pt x="114" y="246"/>
                      </a:lnTo>
                      <a:lnTo>
                        <a:pt x="126" y="54"/>
                      </a:lnTo>
                      <a:lnTo>
                        <a:pt x="144" y="36"/>
                      </a:lnTo>
                      <a:lnTo>
                        <a:pt x="156" y="180"/>
                      </a:lnTo>
                      <a:lnTo>
                        <a:pt x="168" y="420"/>
                      </a:lnTo>
                      <a:lnTo>
                        <a:pt x="186" y="636"/>
                      </a:lnTo>
                      <a:lnTo>
                        <a:pt x="198" y="756"/>
                      </a:lnTo>
                      <a:lnTo>
                        <a:pt x="216" y="726"/>
                      </a:lnTo>
                      <a:lnTo>
                        <a:pt x="228" y="588"/>
                      </a:lnTo>
                      <a:lnTo>
                        <a:pt x="240" y="402"/>
                      </a:lnTo>
                      <a:lnTo>
                        <a:pt x="258" y="258"/>
                      </a:lnTo>
                      <a:lnTo>
                        <a:pt x="270" y="192"/>
                      </a:lnTo>
                      <a:lnTo>
                        <a:pt x="282" y="222"/>
                      </a:lnTo>
                      <a:lnTo>
                        <a:pt x="300" y="318"/>
                      </a:lnTo>
                      <a:lnTo>
                        <a:pt x="312" y="426"/>
                      </a:lnTo>
                      <a:lnTo>
                        <a:pt x="324" y="504"/>
                      </a:lnTo>
                      <a:lnTo>
                        <a:pt x="342" y="534"/>
                      </a:lnTo>
                      <a:lnTo>
                        <a:pt x="354" y="528"/>
                      </a:lnTo>
                      <a:lnTo>
                        <a:pt x="366" y="498"/>
                      </a:lnTo>
                      <a:lnTo>
                        <a:pt x="384" y="480"/>
                      </a:lnTo>
                      <a:lnTo>
                        <a:pt x="396" y="474"/>
                      </a:lnTo>
                      <a:lnTo>
                        <a:pt x="408" y="474"/>
                      </a:lnTo>
                      <a:lnTo>
                        <a:pt x="426" y="480"/>
                      </a:lnTo>
                      <a:lnTo>
                        <a:pt x="438" y="480"/>
                      </a:lnTo>
                      <a:lnTo>
                        <a:pt x="450" y="474"/>
                      </a:lnTo>
                      <a:lnTo>
                        <a:pt x="468" y="468"/>
                      </a:lnTo>
                      <a:lnTo>
                        <a:pt x="480" y="462"/>
                      </a:lnTo>
                      <a:lnTo>
                        <a:pt x="492" y="462"/>
                      </a:lnTo>
                      <a:lnTo>
                        <a:pt x="510" y="456"/>
                      </a:lnTo>
                      <a:lnTo>
                        <a:pt x="522" y="444"/>
                      </a:lnTo>
                      <a:lnTo>
                        <a:pt x="534" y="432"/>
                      </a:lnTo>
                      <a:lnTo>
                        <a:pt x="552" y="426"/>
                      </a:lnTo>
                      <a:lnTo>
                        <a:pt x="564" y="426"/>
                      </a:lnTo>
                      <a:lnTo>
                        <a:pt x="576" y="432"/>
                      </a:lnTo>
                      <a:lnTo>
                        <a:pt x="594" y="438"/>
                      </a:lnTo>
                      <a:lnTo>
                        <a:pt x="606" y="438"/>
                      </a:lnTo>
                      <a:lnTo>
                        <a:pt x="624" y="444"/>
                      </a:lnTo>
                      <a:lnTo>
                        <a:pt x="636" y="450"/>
                      </a:lnTo>
                      <a:lnTo>
                        <a:pt x="648" y="450"/>
                      </a:lnTo>
                      <a:lnTo>
                        <a:pt x="666" y="444"/>
                      </a:lnTo>
                      <a:lnTo>
                        <a:pt x="678" y="438"/>
                      </a:lnTo>
                      <a:lnTo>
                        <a:pt x="690" y="426"/>
                      </a:lnTo>
                      <a:lnTo>
                        <a:pt x="708" y="426"/>
                      </a:lnTo>
                      <a:lnTo>
                        <a:pt x="720" y="432"/>
                      </a:lnTo>
                      <a:lnTo>
                        <a:pt x="732" y="450"/>
                      </a:lnTo>
                      <a:lnTo>
                        <a:pt x="750" y="462"/>
                      </a:lnTo>
                      <a:lnTo>
                        <a:pt x="762" y="474"/>
                      </a:lnTo>
                      <a:lnTo>
                        <a:pt x="774" y="468"/>
                      </a:lnTo>
                      <a:lnTo>
                        <a:pt x="792" y="462"/>
                      </a:lnTo>
                      <a:lnTo>
                        <a:pt x="804" y="450"/>
                      </a:lnTo>
                      <a:lnTo>
                        <a:pt x="816" y="444"/>
                      </a:lnTo>
                      <a:lnTo>
                        <a:pt x="834" y="444"/>
                      </a:lnTo>
                      <a:lnTo>
                        <a:pt x="846" y="444"/>
                      </a:lnTo>
                      <a:lnTo>
                        <a:pt x="858" y="450"/>
                      </a:lnTo>
                      <a:lnTo>
                        <a:pt x="876" y="450"/>
                      </a:lnTo>
                      <a:lnTo>
                        <a:pt x="888" y="450"/>
                      </a:lnTo>
                      <a:lnTo>
                        <a:pt x="900" y="456"/>
                      </a:lnTo>
                      <a:lnTo>
                        <a:pt x="918" y="456"/>
                      </a:lnTo>
                      <a:lnTo>
                        <a:pt x="930" y="462"/>
                      </a:lnTo>
                      <a:lnTo>
                        <a:pt x="942" y="462"/>
                      </a:lnTo>
                      <a:lnTo>
                        <a:pt x="960" y="456"/>
                      </a:lnTo>
                      <a:lnTo>
                        <a:pt x="972" y="450"/>
                      </a:lnTo>
                      <a:lnTo>
                        <a:pt x="984" y="444"/>
                      </a:lnTo>
                      <a:lnTo>
                        <a:pt x="1002" y="438"/>
                      </a:lnTo>
                      <a:lnTo>
                        <a:pt x="1014" y="432"/>
                      </a:lnTo>
                      <a:lnTo>
                        <a:pt x="1032" y="426"/>
                      </a:lnTo>
                      <a:lnTo>
                        <a:pt x="1044" y="426"/>
                      </a:lnTo>
                      <a:lnTo>
                        <a:pt x="1056" y="426"/>
                      </a:lnTo>
                      <a:lnTo>
                        <a:pt x="1074" y="432"/>
                      </a:lnTo>
                      <a:lnTo>
                        <a:pt x="1086" y="438"/>
                      </a:lnTo>
                      <a:lnTo>
                        <a:pt x="1098" y="438"/>
                      </a:lnTo>
                      <a:lnTo>
                        <a:pt x="1116" y="444"/>
                      </a:lnTo>
                      <a:lnTo>
                        <a:pt x="1128" y="450"/>
                      </a:lnTo>
                      <a:lnTo>
                        <a:pt x="1140" y="456"/>
                      </a:lnTo>
                      <a:lnTo>
                        <a:pt x="1158" y="462"/>
                      </a:lnTo>
                      <a:lnTo>
                        <a:pt x="1170" y="462"/>
                      </a:lnTo>
                      <a:lnTo>
                        <a:pt x="1182" y="462"/>
                      </a:lnTo>
                      <a:lnTo>
                        <a:pt x="1200" y="450"/>
                      </a:lnTo>
                      <a:lnTo>
                        <a:pt x="1206" y="450"/>
                      </a:lnTo>
                    </a:path>
                  </a:pathLst>
                </a:custGeom>
                <a:noFill/>
                <a:ln w="15840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  <p:sp>
            <p:nvSpPr>
              <p:cNvPr id="69" name="CustomShape 194">
                <a:extLst>
                  <a:ext uri="{FF2B5EF4-FFF2-40B4-BE49-F238E27FC236}">
                    <a16:creationId xmlns:a16="http://schemas.microsoft.com/office/drawing/2014/main" id="{A02B0125-7E35-E545-9796-D381626DE5CD}"/>
                  </a:ext>
                </a:extLst>
              </p:cNvPr>
              <p:cNvSpPr/>
              <p:nvPr/>
            </p:nvSpPr>
            <p:spPr>
              <a:xfrm>
                <a:off x="3662280" y="4752000"/>
                <a:ext cx="1570680" cy="649800"/>
              </a:xfrm>
              <a:custGeom>
                <a:avLst/>
                <a:gdLst/>
                <a:ahLst/>
                <a:cxnLst/>
                <a:rect l="l" t="t" r="r" b="b"/>
                <a:pathLst>
                  <a:path w="10000" h="10000">
                    <a:moveTo>
                      <a:pt x="0" y="4380"/>
                    </a:moveTo>
                    <a:lnTo>
                      <a:pt x="0" y="4453"/>
                    </a:lnTo>
                    <a:cubicBezTo>
                      <a:pt x="34" y="4623"/>
                      <a:pt x="67" y="4794"/>
                      <a:pt x="101" y="4964"/>
                    </a:cubicBezTo>
                    <a:cubicBezTo>
                      <a:pt x="124" y="5085"/>
                      <a:pt x="146" y="5207"/>
                      <a:pt x="169" y="5328"/>
                    </a:cubicBezTo>
                    <a:cubicBezTo>
                      <a:pt x="191" y="5425"/>
                      <a:pt x="214" y="5523"/>
                      <a:pt x="236" y="5620"/>
                    </a:cubicBezTo>
                    <a:lnTo>
                      <a:pt x="338" y="5766"/>
                    </a:lnTo>
                    <a:cubicBezTo>
                      <a:pt x="360" y="5815"/>
                      <a:pt x="383" y="5863"/>
                      <a:pt x="405" y="5912"/>
                    </a:cubicBezTo>
                    <a:cubicBezTo>
                      <a:pt x="428" y="5985"/>
                      <a:pt x="450" y="6058"/>
                      <a:pt x="473" y="6131"/>
                    </a:cubicBezTo>
                    <a:lnTo>
                      <a:pt x="574" y="6277"/>
                    </a:lnTo>
                    <a:cubicBezTo>
                      <a:pt x="597" y="6253"/>
                      <a:pt x="619" y="6228"/>
                      <a:pt x="642" y="6204"/>
                    </a:cubicBezTo>
                    <a:cubicBezTo>
                      <a:pt x="664" y="6082"/>
                      <a:pt x="687" y="5961"/>
                      <a:pt x="709" y="5839"/>
                    </a:cubicBezTo>
                    <a:lnTo>
                      <a:pt x="811" y="5255"/>
                    </a:lnTo>
                    <a:cubicBezTo>
                      <a:pt x="833" y="5012"/>
                      <a:pt x="856" y="4769"/>
                      <a:pt x="878" y="4526"/>
                    </a:cubicBezTo>
                    <a:cubicBezTo>
                      <a:pt x="901" y="4283"/>
                      <a:pt x="923" y="4039"/>
                      <a:pt x="946" y="3796"/>
                    </a:cubicBezTo>
                    <a:cubicBezTo>
                      <a:pt x="980" y="3723"/>
                      <a:pt x="1013" y="3650"/>
                      <a:pt x="1047" y="3577"/>
                    </a:cubicBezTo>
                    <a:cubicBezTo>
                      <a:pt x="1070" y="3674"/>
                      <a:pt x="1092" y="3772"/>
                      <a:pt x="1115" y="3869"/>
                    </a:cubicBezTo>
                    <a:cubicBezTo>
                      <a:pt x="1137" y="4137"/>
                      <a:pt x="1160" y="4404"/>
                      <a:pt x="1182" y="4672"/>
                    </a:cubicBezTo>
                    <a:lnTo>
                      <a:pt x="1284" y="5693"/>
                    </a:lnTo>
                    <a:cubicBezTo>
                      <a:pt x="1306" y="5985"/>
                      <a:pt x="1329" y="6277"/>
                      <a:pt x="1351" y="6569"/>
                    </a:cubicBezTo>
                    <a:cubicBezTo>
                      <a:pt x="1374" y="6691"/>
                      <a:pt x="1396" y="6812"/>
                      <a:pt x="1419" y="6934"/>
                    </a:cubicBezTo>
                    <a:lnTo>
                      <a:pt x="1520" y="6788"/>
                    </a:lnTo>
                    <a:cubicBezTo>
                      <a:pt x="1543" y="6618"/>
                      <a:pt x="1565" y="6447"/>
                      <a:pt x="1588" y="6277"/>
                    </a:cubicBezTo>
                    <a:cubicBezTo>
                      <a:pt x="1610" y="6058"/>
                      <a:pt x="1633" y="5839"/>
                      <a:pt x="1655" y="5620"/>
                    </a:cubicBezTo>
                    <a:lnTo>
                      <a:pt x="1757" y="4672"/>
                    </a:lnTo>
                    <a:cubicBezTo>
                      <a:pt x="1779" y="4356"/>
                      <a:pt x="1802" y="4039"/>
                      <a:pt x="1824" y="3723"/>
                    </a:cubicBezTo>
                    <a:cubicBezTo>
                      <a:pt x="1847" y="3431"/>
                      <a:pt x="1869" y="3139"/>
                      <a:pt x="1892" y="2847"/>
                    </a:cubicBezTo>
                    <a:cubicBezTo>
                      <a:pt x="1926" y="2725"/>
                      <a:pt x="1959" y="2604"/>
                      <a:pt x="1993" y="2482"/>
                    </a:cubicBezTo>
                    <a:cubicBezTo>
                      <a:pt x="2016" y="2652"/>
                      <a:pt x="2038" y="2823"/>
                      <a:pt x="2061" y="2993"/>
                    </a:cubicBezTo>
                    <a:cubicBezTo>
                      <a:pt x="2095" y="3431"/>
                      <a:pt x="2128" y="3869"/>
                      <a:pt x="2162" y="4307"/>
                    </a:cubicBezTo>
                    <a:cubicBezTo>
                      <a:pt x="2185" y="4939"/>
                      <a:pt x="2207" y="5572"/>
                      <a:pt x="2230" y="6204"/>
                    </a:cubicBezTo>
                    <a:cubicBezTo>
                      <a:pt x="2252" y="6837"/>
                      <a:pt x="2275" y="7469"/>
                      <a:pt x="2297" y="8102"/>
                    </a:cubicBezTo>
                    <a:lnTo>
                      <a:pt x="2399" y="9197"/>
                    </a:lnTo>
                    <a:cubicBezTo>
                      <a:pt x="2421" y="9124"/>
                      <a:pt x="2444" y="9051"/>
                      <a:pt x="2466" y="8978"/>
                    </a:cubicBezTo>
                    <a:cubicBezTo>
                      <a:pt x="2489" y="8491"/>
                      <a:pt x="2511" y="8005"/>
                      <a:pt x="2534" y="7518"/>
                    </a:cubicBezTo>
                    <a:cubicBezTo>
                      <a:pt x="2568" y="6691"/>
                      <a:pt x="2601" y="5863"/>
                      <a:pt x="2635" y="5036"/>
                    </a:cubicBezTo>
                    <a:cubicBezTo>
                      <a:pt x="2658" y="4160"/>
                      <a:pt x="2680" y="3285"/>
                      <a:pt x="2703" y="2409"/>
                    </a:cubicBezTo>
                    <a:cubicBezTo>
                      <a:pt x="2725" y="1776"/>
                      <a:pt x="2748" y="1144"/>
                      <a:pt x="2770" y="511"/>
                    </a:cubicBezTo>
                    <a:lnTo>
                      <a:pt x="2872" y="0"/>
                    </a:lnTo>
                    <a:cubicBezTo>
                      <a:pt x="2894" y="389"/>
                      <a:pt x="2917" y="779"/>
                      <a:pt x="2939" y="1168"/>
                    </a:cubicBezTo>
                    <a:cubicBezTo>
                      <a:pt x="2962" y="2020"/>
                      <a:pt x="2984" y="2871"/>
                      <a:pt x="3007" y="3723"/>
                    </a:cubicBezTo>
                    <a:cubicBezTo>
                      <a:pt x="3041" y="4720"/>
                      <a:pt x="3074" y="5718"/>
                      <a:pt x="3108" y="6715"/>
                    </a:cubicBezTo>
                    <a:cubicBezTo>
                      <a:pt x="3131" y="7518"/>
                      <a:pt x="3153" y="8321"/>
                      <a:pt x="3176" y="9124"/>
                    </a:cubicBezTo>
                    <a:cubicBezTo>
                      <a:pt x="3198" y="9416"/>
                      <a:pt x="3221" y="9708"/>
                      <a:pt x="3243" y="10000"/>
                    </a:cubicBezTo>
                    <a:lnTo>
                      <a:pt x="3345" y="9124"/>
                    </a:lnTo>
                    <a:cubicBezTo>
                      <a:pt x="3367" y="8370"/>
                      <a:pt x="3390" y="7615"/>
                      <a:pt x="3412" y="6861"/>
                    </a:cubicBezTo>
                    <a:cubicBezTo>
                      <a:pt x="3435" y="5961"/>
                      <a:pt x="3457" y="5061"/>
                      <a:pt x="3480" y="4161"/>
                    </a:cubicBezTo>
                    <a:cubicBezTo>
                      <a:pt x="3514" y="3455"/>
                      <a:pt x="3547" y="2750"/>
                      <a:pt x="3581" y="2044"/>
                    </a:cubicBezTo>
                    <a:cubicBezTo>
                      <a:pt x="3604" y="1801"/>
                      <a:pt x="3626" y="1557"/>
                      <a:pt x="3649" y="1314"/>
                    </a:cubicBezTo>
                    <a:cubicBezTo>
                      <a:pt x="3671" y="1606"/>
                      <a:pt x="3694" y="1898"/>
                      <a:pt x="3716" y="2190"/>
                    </a:cubicBezTo>
                    <a:lnTo>
                      <a:pt x="3818" y="4015"/>
                    </a:lnTo>
                    <a:cubicBezTo>
                      <a:pt x="3840" y="4720"/>
                      <a:pt x="3863" y="5426"/>
                      <a:pt x="3885" y="6131"/>
                    </a:cubicBezTo>
                    <a:cubicBezTo>
                      <a:pt x="3908" y="6666"/>
                      <a:pt x="3930" y="7202"/>
                      <a:pt x="3953" y="7737"/>
                    </a:cubicBezTo>
                    <a:cubicBezTo>
                      <a:pt x="3987" y="8005"/>
                      <a:pt x="4020" y="8272"/>
                      <a:pt x="4054" y="8540"/>
                    </a:cubicBezTo>
                    <a:cubicBezTo>
                      <a:pt x="4077" y="8443"/>
                      <a:pt x="4099" y="8345"/>
                      <a:pt x="4122" y="8248"/>
                    </a:cubicBezTo>
                    <a:cubicBezTo>
                      <a:pt x="4144" y="7859"/>
                      <a:pt x="4167" y="7469"/>
                      <a:pt x="4189" y="7080"/>
                    </a:cubicBezTo>
                    <a:lnTo>
                      <a:pt x="4291" y="5328"/>
                    </a:lnTo>
                    <a:cubicBezTo>
                      <a:pt x="4313" y="4720"/>
                      <a:pt x="4336" y="4112"/>
                      <a:pt x="4358" y="3504"/>
                    </a:cubicBezTo>
                    <a:cubicBezTo>
                      <a:pt x="4392" y="3066"/>
                      <a:pt x="4425" y="2628"/>
                      <a:pt x="4459" y="2190"/>
                    </a:cubicBezTo>
                    <a:cubicBezTo>
                      <a:pt x="4482" y="2117"/>
                      <a:pt x="4504" y="2044"/>
                      <a:pt x="4527" y="1971"/>
                    </a:cubicBezTo>
                    <a:cubicBezTo>
                      <a:pt x="4550" y="2263"/>
                      <a:pt x="4572" y="2555"/>
                      <a:pt x="4595" y="2847"/>
                    </a:cubicBezTo>
                    <a:cubicBezTo>
                      <a:pt x="4629" y="3455"/>
                      <a:pt x="4662" y="4064"/>
                      <a:pt x="4696" y="4672"/>
                    </a:cubicBezTo>
                    <a:cubicBezTo>
                      <a:pt x="4719" y="5280"/>
                      <a:pt x="4741" y="5888"/>
                      <a:pt x="4764" y="6496"/>
                    </a:cubicBezTo>
                    <a:cubicBezTo>
                      <a:pt x="4786" y="6837"/>
                      <a:pt x="4809" y="7177"/>
                      <a:pt x="4831" y="7518"/>
                    </a:cubicBezTo>
                    <a:lnTo>
                      <a:pt x="4932" y="7372"/>
                    </a:lnTo>
                    <a:cubicBezTo>
                      <a:pt x="4955" y="6983"/>
                      <a:pt x="4977" y="6593"/>
                      <a:pt x="5000" y="6204"/>
                    </a:cubicBezTo>
                    <a:cubicBezTo>
                      <a:pt x="5023" y="5742"/>
                      <a:pt x="5045" y="5280"/>
                      <a:pt x="5068" y="4818"/>
                    </a:cubicBezTo>
                    <a:cubicBezTo>
                      <a:pt x="5102" y="4599"/>
                      <a:pt x="5135" y="4380"/>
                      <a:pt x="5169" y="4161"/>
                    </a:cubicBezTo>
                    <a:cubicBezTo>
                      <a:pt x="5191" y="4258"/>
                      <a:pt x="5214" y="4356"/>
                      <a:pt x="5236" y="4453"/>
                    </a:cubicBezTo>
                    <a:cubicBezTo>
                      <a:pt x="5259" y="4793"/>
                      <a:pt x="5281" y="5134"/>
                      <a:pt x="5304" y="5474"/>
                    </a:cubicBezTo>
                    <a:cubicBezTo>
                      <a:pt x="5338" y="5742"/>
                      <a:pt x="5371" y="6009"/>
                      <a:pt x="5405" y="6277"/>
                    </a:cubicBezTo>
                    <a:cubicBezTo>
                      <a:pt x="5428" y="6253"/>
                      <a:pt x="5450" y="6228"/>
                      <a:pt x="5473" y="6204"/>
                    </a:cubicBezTo>
                    <a:cubicBezTo>
                      <a:pt x="5496" y="5888"/>
                      <a:pt x="5518" y="5571"/>
                      <a:pt x="5541" y="5255"/>
                    </a:cubicBezTo>
                    <a:cubicBezTo>
                      <a:pt x="5575" y="4817"/>
                      <a:pt x="5608" y="4380"/>
                      <a:pt x="5642" y="3942"/>
                    </a:cubicBezTo>
                    <a:cubicBezTo>
                      <a:pt x="5664" y="3699"/>
                      <a:pt x="5687" y="3455"/>
                      <a:pt x="5709" y="3212"/>
                    </a:cubicBezTo>
                    <a:cubicBezTo>
                      <a:pt x="5732" y="3285"/>
                      <a:pt x="5754" y="3358"/>
                      <a:pt x="5777" y="3431"/>
                    </a:cubicBezTo>
                    <a:cubicBezTo>
                      <a:pt x="5811" y="3869"/>
                      <a:pt x="5844" y="4307"/>
                      <a:pt x="5878" y="4745"/>
                    </a:cubicBezTo>
                    <a:cubicBezTo>
                      <a:pt x="5901" y="5304"/>
                      <a:pt x="5923" y="5864"/>
                      <a:pt x="5946" y="6423"/>
                    </a:cubicBezTo>
                    <a:cubicBezTo>
                      <a:pt x="5969" y="6788"/>
                      <a:pt x="5991" y="7153"/>
                      <a:pt x="6014" y="7518"/>
                    </a:cubicBezTo>
                    <a:lnTo>
                      <a:pt x="6115" y="7518"/>
                    </a:lnTo>
                    <a:cubicBezTo>
                      <a:pt x="6137" y="7104"/>
                      <a:pt x="6160" y="6691"/>
                      <a:pt x="6182" y="6277"/>
                    </a:cubicBezTo>
                    <a:cubicBezTo>
                      <a:pt x="6205" y="5620"/>
                      <a:pt x="6227" y="4964"/>
                      <a:pt x="6250" y="4307"/>
                    </a:cubicBezTo>
                    <a:cubicBezTo>
                      <a:pt x="6284" y="3723"/>
                      <a:pt x="6317" y="3139"/>
                      <a:pt x="6351" y="2555"/>
                    </a:cubicBezTo>
                    <a:cubicBezTo>
                      <a:pt x="6374" y="2312"/>
                      <a:pt x="6396" y="2068"/>
                      <a:pt x="6419" y="1825"/>
                    </a:cubicBezTo>
                    <a:cubicBezTo>
                      <a:pt x="6441" y="2020"/>
                      <a:pt x="6464" y="2214"/>
                      <a:pt x="6486" y="2409"/>
                    </a:cubicBezTo>
                    <a:lnTo>
                      <a:pt x="6588" y="4015"/>
                    </a:lnTo>
                    <a:cubicBezTo>
                      <a:pt x="6610" y="4720"/>
                      <a:pt x="6633" y="5426"/>
                      <a:pt x="6655" y="6131"/>
                    </a:cubicBezTo>
                    <a:lnTo>
                      <a:pt x="6757" y="7883"/>
                    </a:lnTo>
                    <a:cubicBezTo>
                      <a:pt x="6779" y="8126"/>
                      <a:pt x="6802" y="8370"/>
                      <a:pt x="6824" y="8613"/>
                    </a:cubicBezTo>
                    <a:cubicBezTo>
                      <a:pt x="6847" y="8418"/>
                      <a:pt x="6869" y="8224"/>
                      <a:pt x="6892" y="8029"/>
                    </a:cubicBezTo>
                    <a:cubicBezTo>
                      <a:pt x="6926" y="7469"/>
                      <a:pt x="6959" y="6910"/>
                      <a:pt x="6993" y="6350"/>
                    </a:cubicBezTo>
                    <a:cubicBezTo>
                      <a:pt x="7016" y="5596"/>
                      <a:pt x="7038" y="4842"/>
                      <a:pt x="7061" y="4088"/>
                    </a:cubicBezTo>
                    <a:cubicBezTo>
                      <a:pt x="7083" y="3431"/>
                      <a:pt x="7106" y="2774"/>
                      <a:pt x="7128" y="2117"/>
                    </a:cubicBezTo>
                    <a:lnTo>
                      <a:pt x="7230" y="1022"/>
                    </a:lnTo>
                    <a:cubicBezTo>
                      <a:pt x="7252" y="1144"/>
                      <a:pt x="7275" y="1265"/>
                      <a:pt x="7297" y="1387"/>
                    </a:cubicBezTo>
                    <a:cubicBezTo>
                      <a:pt x="7320" y="1922"/>
                      <a:pt x="7342" y="2458"/>
                      <a:pt x="7365" y="2993"/>
                    </a:cubicBezTo>
                    <a:cubicBezTo>
                      <a:pt x="7399" y="3747"/>
                      <a:pt x="7432" y="4501"/>
                      <a:pt x="7466" y="5255"/>
                    </a:cubicBezTo>
                    <a:cubicBezTo>
                      <a:pt x="7489" y="5936"/>
                      <a:pt x="7511" y="6618"/>
                      <a:pt x="7534" y="7299"/>
                    </a:cubicBezTo>
                    <a:cubicBezTo>
                      <a:pt x="7556" y="7713"/>
                      <a:pt x="7579" y="8126"/>
                      <a:pt x="7601" y="8540"/>
                    </a:cubicBezTo>
                    <a:lnTo>
                      <a:pt x="7703" y="8467"/>
                    </a:lnTo>
                    <a:cubicBezTo>
                      <a:pt x="7725" y="8126"/>
                      <a:pt x="7748" y="7786"/>
                      <a:pt x="7770" y="7445"/>
                    </a:cubicBezTo>
                    <a:cubicBezTo>
                      <a:pt x="7793" y="6958"/>
                      <a:pt x="7815" y="6472"/>
                      <a:pt x="7838" y="5985"/>
                    </a:cubicBezTo>
                    <a:cubicBezTo>
                      <a:pt x="7872" y="5547"/>
                      <a:pt x="7905" y="5110"/>
                      <a:pt x="7939" y="4672"/>
                    </a:cubicBezTo>
                    <a:cubicBezTo>
                      <a:pt x="7962" y="4356"/>
                      <a:pt x="7999" y="4222"/>
                      <a:pt x="8022" y="3906"/>
                    </a:cubicBezTo>
                    <a:cubicBezTo>
                      <a:pt x="8061" y="3675"/>
                      <a:pt x="8137" y="3273"/>
                      <a:pt x="8176" y="3285"/>
                    </a:cubicBezTo>
                    <a:cubicBezTo>
                      <a:pt x="8198" y="3455"/>
                      <a:pt x="8221" y="3626"/>
                      <a:pt x="8243" y="3796"/>
                    </a:cubicBezTo>
                    <a:cubicBezTo>
                      <a:pt x="8266" y="4088"/>
                      <a:pt x="8288" y="4380"/>
                      <a:pt x="8311" y="4672"/>
                    </a:cubicBezTo>
                    <a:cubicBezTo>
                      <a:pt x="8345" y="5061"/>
                      <a:pt x="8378" y="5450"/>
                      <a:pt x="8412" y="5839"/>
                    </a:cubicBezTo>
                    <a:cubicBezTo>
                      <a:pt x="8435" y="6131"/>
                      <a:pt x="8457" y="6423"/>
                      <a:pt x="8480" y="6715"/>
                    </a:cubicBezTo>
                    <a:cubicBezTo>
                      <a:pt x="8502" y="6837"/>
                      <a:pt x="8525" y="6958"/>
                      <a:pt x="8547" y="7080"/>
                    </a:cubicBezTo>
                    <a:lnTo>
                      <a:pt x="8649" y="6496"/>
                    </a:lnTo>
                    <a:cubicBezTo>
                      <a:pt x="8671" y="6082"/>
                      <a:pt x="8694" y="5669"/>
                      <a:pt x="8716" y="5255"/>
                    </a:cubicBezTo>
                    <a:cubicBezTo>
                      <a:pt x="8739" y="4817"/>
                      <a:pt x="8761" y="4380"/>
                      <a:pt x="8784" y="3942"/>
                    </a:cubicBezTo>
                    <a:cubicBezTo>
                      <a:pt x="8818" y="3674"/>
                      <a:pt x="8851" y="3407"/>
                      <a:pt x="8885" y="3139"/>
                    </a:cubicBezTo>
                    <a:cubicBezTo>
                      <a:pt x="8908" y="3163"/>
                      <a:pt x="8930" y="3188"/>
                      <a:pt x="8953" y="3212"/>
                    </a:cubicBezTo>
                    <a:cubicBezTo>
                      <a:pt x="8987" y="3528"/>
                      <a:pt x="9020" y="3845"/>
                      <a:pt x="9054" y="4161"/>
                    </a:cubicBezTo>
                    <a:cubicBezTo>
                      <a:pt x="9077" y="4574"/>
                      <a:pt x="9099" y="4988"/>
                      <a:pt x="9122" y="5401"/>
                    </a:cubicBezTo>
                    <a:cubicBezTo>
                      <a:pt x="9144" y="5693"/>
                      <a:pt x="9167" y="5985"/>
                      <a:pt x="9189" y="6277"/>
                    </a:cubicBezTo>
                    <a:lnTo>
                      <a:pt x="9291" y="6642"/>
                    </a:lnTo>
                    <a:cubicBezTo>
                      <a:pt x="9313" y="6569"/>
                      <a:pt x="9336" y="6496"/>
                      <a:pt x="9358" y="6423"/>
                    </a:cubicBezTo>
                    <a:cubicBezTo>
                      <a:pt x="9381" y="6277"/>
                      <a:pt x="9403" y="6131"/>
                      <a:pt x="9426" y="5985"/>
                    </a:cubicBezTo>
                    <a:cubicBezTo>
                      <a:pt x="9460" y="5888"/>
                      <a:pt x="9493" y="5790"/>
                      <a:pt x="9527" y="5693"/>
                    </a:cubicBezTo>
                    <a:cubicBezTo>
                      <a:pt x="9550" y="5620"/>
                      <a:pt x="9572" y="5547"/>
                      <a:pt x="9595" y="5474"/>
                    </a:cubicBezTo>
                    <a:cubicBezTo>
                      <a:pt x="9617" y="5425"/>
                      <a:pt x="9640" y="5377"/>
                      <a:pt x="9662" y="5328"/>
                    </a:cubicBezTo>
                    <a:lnTo>
                      <a:pt x="9764" y="5036"/>
                    </a:lnTo>
                    <a:cubicBezTo>
                      <a:pt x="9786" y="4890"/>
                      <a:pt x="9809" y="4745"/>
                      <a:pt x="9831" y="4599"/>
                    </a:cubicBezTo>
                    <a:cubicBezTo>
                      <a:pt x="9854" y="4477"/>
                      <a:pt x="9876" y="4356"/>
                      <a:pt x="9899" y="4234"/>
                    </a:cubicBezTo>
                    <a:lnTo>
                      <a:pt x="10000" y="4088"/>
                    </a:lnTo>
                  </a:path>
                </a:pathLst>
              </a:custGeom>
              <a:noFill/>
              <a:ln w="15840">
                <a:solidFill>
                  <a:srgbClr val="FF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53" name="CustomShape 196">
              <a:extLst>
                <a:ext uri="{FF2B5EF4-FFF2-40B4-BE49-F238E27FC236}">
                  <a16:creationId xmlns:a16="http://schemas.microsoft.com/office/drawing/2014/main" id="{E8447BD0-E410-7D40-8A37-119E080D89BC}"/>
                </a:ext>
              </a:extLst>
            </p:cNvPr>
            <p:cNvSpPr/>
            <p:nvPr/>
          </p:nvSpPr>
          <p:spPr>
            <a:xfrm>
              <a:off x="2380320" y="4765320"/>
              <a:ext cx="1385280" cy="3371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1" spc="-1">
                  <a:solidFill>
                    <a:srgbClr val="2630F0"/>
                  </a:solidFill>
                  <a:latin typeface="Arial Narrow"/>
                  <a:ea typeface="DejaVu Sans"/>
                </a:rPr>
                <a:t>pulse 1</a:t>
              </a:r>
              <a:endParaRPr lang="de-DE" sz="1600" spc="-1">
                <a:latin typeface="Calibri"/>
              </a:endParaRPr>
            </a:p>
          </p:txBody>
        </p:sp>
        <p:sp>
          <p:nvSpPr>
            <p:cNvPr id="54" name="CustomShape 197">
              <a:extLst>
                <a:ext uri="{FF2B5EF4-FFF2-40B4-BE49-F238E27FC236}">
                  <a16:creationId xmlns:a16="http://schemas.microsoft.com/office/drawing/2014/main" id="{F78E4900-0093-FB44-9679-76652A8F388A}"/>
                </a:ext>
              </a:extLst>
            </p:cNvPr>
            <p:cNvSpPr/>
            <p:nvPr/>
          </p:nvSpPr>
          <p:spPr>
            <a:xfrm>
              <a:off x="1670040" y="5190840"/>
              <a:ext cx="2017080" cy="58332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1" spc="-1">
                  <a:solidFill>
                    <a:srgbClr val="FF0000"/>
                  </a:solidFill>
                  <a:latin typeface="Arial Narrow"/>
                  <a:ea typeface="DejaVu Sans"/>
                </a:rPr>
                <a:t>Backscattered light from pulse 2</a:t>
              </a:r>
              <a:endParaRPr lang="de-DE" sz="1600" spc="-1">
                <a:latin typeface="Calibri"/>
              </a:endParaRPr>
            </a:p>
          </p:txBody>
        </p:sp>
        <p:sp>
          <p:nvSpPr>
            <p:cNvPr id="57" name="CustomShape 198">
              <a:extLst>
                <a:ext uri="{FF2B5EF4-FFF2-40B4-BE49-F238E27FC236}">
                  <a16:creationId xmlns:a16="http://schemas.microsoft.com/office/drawing/2014/main" id="{9781E2CE-99C7-D341-B3ED-C43BB08BED7E}"/>
                </a:ext>
              </a:extLst>
            </p:cNvPr>
            <p:cNvSpPr/>
            <p:nvPr/>
          </p:nvSpPr>
          <p:spPr>
            <a:xfrm>
              <a:off x="3965760" y="5675760"/>
              <a:ext cx="1396800" cy="3371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spc="-1">
                  <a:solidFill>
                    <a:srgbClr val="000000"/>
                  </a:solidFill>
                  <a:latin typeface="Arial Narrow"/>
                  <a:ea typeface="DejaVu Sans"/>
                </a:rPr>
                <a:t>Comparison</a:t>
              </a:r>
              <a:endParaRPr lang="de-DE" sz="1600" spc="-1">
                <a:latin typeface="Calibri"/>
              </a:endParaRPr>
            </a:p>
          </p:txBody>
        </p:sp>
        <p:sp>
          <p:nvSpPr>
            <p:cNvPr id="58" name="CustomShape 199">
              <a:extLst>
                <a:ext uri="{FF2B5EF4-FFF2-40B4-BE49-F238E27FC236}">
                  <a16:creationId xmlns:a16="http://schemas.microsoft.com/office/drawing/2014/main" id="{022AD9A5-802B-C14D-9395-FABDF8467315}"/>
                </a:ext>
              </a:extLst>
            </p:cNvPr>
            <p:cNvSpPr/>
            <p:nvPr/>
          </p:nvSpPr>
          <p:spPr>
            <a:xfrm rot="1207200">
              <a:off x="8762400" y="3788280"/>
              <a:ext cx="132840" cy="361440"/>
            </a:xfrm>
            <a:custGeom>
              <a:avLst/>
              <a:gdLst/>
              <a:ahLst/>
              <a:cxnLst/>
              <a:rect l="l" t="t" r="r" b="b"/>
              <a:pathLst>
                <a:path w="361955" h="723900">
                  <a:moveTo>
                    <a:pt x="257175" y="0"/>
                  </a:moveTo>
                  <a:cubicBezTo>
                    <a:pt x="124619" y="192881"/>
                    <a:pt x="-7937" y="385763"/>
                    <a:pt x="9525" y="438150"/>
                  </a:cubicBezTo>
                  <a:cubicBezTo>
                    <a:pt x="26987" y="490537"/>
                    <a:pt x="363537" y="266700"/>
                    <a:pt x="361950" y="314325"/>
                  </a:cubicBezTo>
                  <a:cubicBezTo>
                    <a:pt x="360363" y="361950"/>
                    <a:pt x="0" y="723900"/>
                    <a:pt x="0" y="723900"/>
                  </a:cubicBezTo>
                </a:path>
              </a:pathLst>
            </a:custGeom>
            <a:noFill/>
            <a:ln w="6480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9" name="CustomShape 200">
              <a:extLst>
                <a:ext uri="{FF2B5EF4-FFF2-40B4-BE49-F238E27FC236}">
                  <a16:creationId xmlns:a16="http://schemas.microsoft.com/office/drawing/2014/main" id="{B269F5C1-DF1B-3A4F-B017-F9FBD58DBFC6}"/>
                </a:ext>
              </a:extLst>
            </p:cNvPr>
            <p:cNvSpPr/>
            <p:nvPr/>
          </p:nvSpPr>
          <p:spPr>
            <a:xfrm rot="1207200">
              <a:off x="9771480" y="3740760"/>
              <a:ext cx="132840" cy="361440"/>
            </a:xfrm>
            <a:custGeom>
              <a:avLst/>
              <a:gdLst/>
              <a:ahLst/>
              <a:cxnLst/>
              <a:rect l="l" t="t" r="r" b="b"/>
              <a:pathLst>
                <a:path w="361955" h="723900">
                  <a:moveTo>
                    <a:pt x="257175" y="0"/>
                  </a:moveTo>
                  <a:cubicBezTo>
                    <a:pt x="124619" y="192881"/>
                    <a:pt x="-7937" y="385763"/>
                    <a:pt x="9525" y="438150"/>
                  </a:cubicBezTo>
                  <a:cubicBezTo>
                    <a:pt x="26987" y="490537"/>
                    <a:pt x="363537" y="266700"/>
                    <a:pt x="361950" y="314325"/>
                  </a:cubicBezTo>
                  <a:cubicBezTo>
                    <a:pt x="360363" y="361950"/>
                    <a:pt x="0" y="723900"/>
                    <a:pt x="0" y="723900"/>
                  </a:cubicBezTo>
                </a:path>
              </a:pathLst>
            </a:custGeom>
            <a:noFill/>
            <a:ln w="6480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0" name="CustomShape 201">
              <a:extLst>
                <a:ext uri="{FF2B5EF4-FFF2-40B4-BE49-F238E27FC236}">
                  <a16:creationId xmlns:a16="http://schemas.microsoft.com/office/drawing/2014/main" id="{1869FABA-927C-3049-A00C-3885E98F733B}"/>
                </a:ext>
              </a:extLst>
            </p:cNvPr>
            <p:cNvSpPr/>
            <p:nvPr/>
          </p:nvSpPr>
          <p:spPr>
            <a:xfrm>
              <a:off x="8842680" y="3654720"/>
              <a:ext cx="81288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b="1" spc="-1">
                  <a:solidFill>
                    <a:srgbClr val="4B5D7E"/>
                  </a:solidFill>
                  <a:latin typeface="Arial Narrow"/>
                  <a:ea typeface="DejaVu Sans"/>
                </a:rPr>
                <a:t>Scatter</a:t>
              </a:r>
              <a:endParaRPr lang="de-DE" sz="1200" spc="-1">
                <a:latin typeface="Calibri"/>
              </a:endParaRPr>
            </a:p>
          </p:txBody>
        </p:sp>
        <p:sp>
          <p:nvSpPr>
            <p:cNvPr id="61" name="CustomShape 202">
              <a:extLst>
                <a:ext uri="{FF2B5EF4-FFF2-40B4-BE49-F238E27FC236}">
                  <a16:creationId xmlns:a16="http://schemas.microsoft.com/office/drawing/2014/main" id="{F40DECDF-C837-BC4F-9FE1-AED3ED22095F}"/>
                </a:ext>
              </a:extLst>
            </p:cNvPr>
            <p:cNvSpPr/>
            <p:nvPr/>
          </p:nvSpPr>
          <p:spPr>
            <a:xfrm>
              <a:off x="5231880" y="5726160"/>
              <a:ext cx="740880" cy="320400"/>
            </a:xfrm>
            <a:prstGeom prst="downArrow">
              <a:avLst>
                <a:gd name="adj1" fmla="val 50000"/>
                <a:gd name="adj2" fmla="val 50000"/>
              </a:avLst>
            </a:prstGeom>
            <a:noFill/>
            <a:ln w="28440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62" name="Group 203">
              <a:extLst>
                <a:ext uri="{FF2B5EF4-FFF2-40B4-BE49-F238E27FC236}">
                  <a16:creationId xmlns:a16="http://schemas.microsoft.com/office/drawing/2014/main" id="{FBD39C6B-93BC-AA44-967E-EA04AFFDF031}"/>
                </a:ext>
              </a:extLst>
            </p:cNvPr>
            <p:cNvGrpSpPr/>
            <p:nvPr/>
          </p:nvGrpSpPr>
          <p:grpSpPr>
            <a:xfrm>
              <a:off x="3666240" y="4481640"/>
              <a:ext cx="7357680" cy="1347120"/>
              <a:chOff x="3666240" y="4481640"/>
              <a:chExt cx="7357680" cy="1347120"/>
            </a:xfrm>
          </p:grpSpPr>
          <p:sp>
            <p:nvSpPr>
              <p:cNvPr id="63" name="CustomShape 204">
                <a:extLst>
                  <a:ext uri="{FF2B5EF4-FFF2-40B4-BE49-F238E27FC236}">
                    <a16:creationId xmlns:a16="http://schemas.microsoft.com/office/drawing/2014/main" id="{BFA1DABD-8159-F64A-817A-B1894B4EE85A}"/>
                  </a:ext>
                </a:extLst>
              </p:cNvPr>
              <p:cNvSpPr/>
              <p:nvPr/>
            </p:nvSpPr>
            <p:spPr>
              <a:xfrm>
                <a:off x="3666240" y="4764600"/>
                <a:ext cx="1575360" cy="611640"/>
              </a:xfrm>
              <a:custGeom>
                <a:avLst/>
                <a:gdLst/>
                <a:ahLst/>
                <a:cxnLst/>
                <a:rect l="l" t="t" r="r" b="b"/>
                <a:pathLst>
                  <a:path w="10030" h="10000">
                    <a:moveTo>
                      <a:pt x="0" y="4652"/>
                    </a:moveTo>
                    <a:lnTo>
                      <a:pt x="0" y="4730"/>
                    </a:lnTo>
                    <a:cubicBezTo>
                      <a:pt x="34" y="4910"/>
                      <a:pt x="67" y="5092"/>
                      <a:pt x="101" y="5272"/>
                    </a:cubicBezTo>
                    <a:cubicBezTo>
                      <a:pt x="124" y="5401"/>
                      <a:pt x="146" y="5531"/>
                      <a:pt x="169" y="5659"/>
                    </a:cubicBezTo>
                    <a:cubicBezTo>
                      <a:pt x="191" y="5762"/>
                      <a:pt x="214" y="5866"/>
                      <a:pt x="236" y="5969"/>
                    </a:cubicBezTo>
                    <a:lnTo>
                      <a:pt x="338" y="6124"/>
                    </a:lnTo>
                    <a:cubicBezTo>
                      <a:pt x="360" y="6176"/>
                      <a:pt x="383" y="6227"/>
                      <a:pt x="405" y="6279"/>
                    </a:cubicBezTo>
                    <a:cubicBezTo>
                      <a:pt x="428" y="6357"/>
                      <a:pt x="450" y="6434"/>
                      <a:pt x="473" y="6512"/>
                    </a:cubicBezTo>
                    <a:lnTo>
                      <a:pt x="574" y="6667"/>
                    </a:lnTo>
                    <a:cubicBezTo>
                      <a:pt x="597" y="6642"/>
                      <a:pt x="619" y="6615"/>
                      <a:pt x="642" y="6589"/>
                    </a:cubicBezTo>
                    <a:cubicBezTo>
                      <a:pt x="664" y="6460"/>
                      <a:pt x="687" y="6331"/>
                      <a:pt x="709" y="6202"/>
                    </a:cubicBezTo>
                    <a:lnTo>
                      <a:pt x="811" y="5582"/>
                    </a:lnTo>
                    <a:cubicBezTo>
                      <a:pt x="833" y="5323"/>
                      <a:pt x="856" y="5065"/>
                      <a:pt x="878" y="4807"/>
                    </a:cubicBezTo>
                    <a:cubicBezTo>
                      <a:pt x="901" y="4549"/>
                      <a:pt x="923" y="4290"/>
                      <a:pt x="946" y="4032"/>
                    </a:cubicBezTo>
                    <a:cubicBezTo>
                      <a:pt x="980" y="3954"/>
                      <a:pt x="1013" y="3877"/>
                      <a:pt x="1047" y="3799"/>
                    </a:cubicBezTo>
                    <a:cubicBezTo>
                      <a:pt x="1070" y="3902"/>
                      <a:pt x="1092" y="4006"/>
                      <a:pt x="1115" y="4109"/>
                    </a:cubicBezTo>
                    <a:cubicBezTo>
                      <a:pt x="1137" y="4394"/>
                      <a:pt x="1160" y="4678"/>
                      <a:pt x="1182" y="4962"/>
                    </a:cubicBezTo>
                    <a:lnTo>
                      <a:pt x="1284" y="6047"/>
                    </a:lnTo>
                    <a:cubicBezTo>
                      <a:pt x="1306" y="6357"/>
                      <a:pt x="1329" y="6667"/>
                      <a:pt x="1351" y="6977"/>
                    </a:cubicBezTo>
                    <a:cubicBezTo>
                      <a:pt x="1374" y="7107"/>
                      <a:pt x="1396" y="7235"/>
                      <a:pt x="1419" y="7365"/>
                    </a:cubicBezTo>
                    <a:lnTo>
                      <a:pt x="1520" y="7210"/>
                    </a:lnTo>
                    <a:cubicBezTo>
                      <a:pt x="1543" y="7029"/>
                      <a:pt x="1565" y="6848"/>
                      <a:pt x="1588" y="6667"/>
                    </a:cubicBezTo>
                    <a:cubicBezTo>
                      <a:pt x="1610" y="6434"/>
                      <a:pt x="1633" y="6202"/>
                      <a:pt x="1655" y="5969"/>
                    </a:cubicBezTo>
                    <a:lnTo>
                      <a:pt x="1757" y="4962"/>
                    </a:lnTo>
                    <a:cubicBezTo>
                      <a:pt x="1779" y="4627"/>
                      <a:pt x="1802" y="4290"/>
                      <a:pt x="1824" y="3954"/>
                    </a:cubicBezTo>
                    <a:cubicBezTo>
                      <a:pt x="1847" y="3644"/>
                      <a:pt x="1869" y="3334"/>
                      <a:pt x="1892" y="3024"/>
                    </a:cubicBezTo>
                    <a:cubicBezTo>
                      <a:pt x="1926" y="2894"/>
                      <a:pt x="1959" y="2766"/>
                      <a:pt x="1993" y="2636"/>
                    </a:cubicBezTo>
                    <a:cubicBezTo>
                      <a:pt x="2016" y="2817"/>
                      <a:pt x="2038" y="2998"/>
                      <a:pt x="2061" y="3179"/>
                    </a:cubicBezTo>
                    <a:cubicBezTo>
                      <a:pt x="2095" y="3644"/>
                      <a:pt x="2128" y="4109"/>
                      <a:pt x="2162" y="4575"/>
                    </a:cubicBezTo>
                    <a:cubicBezTo>
                      <a:pt x="2185" y="5246"/>
                      <a:pt x="2207" y="5918"/>
                      <a:pt x="2230" y="6589"/>
                    </a:cubicBezTo>
                    <a:cubicBezTo>
                      <a:pt x="2252" y="7262"/>
                      <a:pt x="2275" y="7933"/>
                      <a:pt x="2297" y="8605"/>
                    </a:cubicBezTo>
                    <a:lnTo>
                      <a:pt x="2399" y="9768"/>
                    </a:lnTo>
                    <a:cubicBezTo>
                      <a:pt x="2421" y="9691"/>
                      <a:pt x="2444" y="9613"/>
                      <a:pt x="2466" y="9536"/>
                    </a:cubicBezTo>
                    <a:cubicBezTo>
                      <a:pt x="2489" y="9019"/>
                      <a:pt x="2511" y="8502"/>
                      <a:pt x="2534" y="7985"/>
                    </a:cubicBezTo>
                    <a:cubicBezTo>
                      <a:pt x="2568" y="7107"/>
                      <a:pt x="2601" y="6227"/>
                      <a:pt x="2635" y="5349"/>
                    </a:cubicBezTo>
                    <a:cubicBezTo>
                      <a:pt x="2658" y="4418"/>
                      <a:pt x="2680" y="3489"/>
                      <a:pt x="2703" y="2559"/>
                    </a:cubicBezTo>
                    <a:cubicBezTo>
                      <a:pt x="2725" y="1886"/>
                      <a:pt x="2748" y="1215"/>
                      <a:pt x="2770" y="543"/>
                    </a:cubicBezTo>
                    <a:lnTo>
                      <a:pt x="2872" y="0"/>
                    </a:lnTo>
                    <a:cubicBezTo>
                      <a:pt x="2894" y="413"/>
                      <a:pt x="2917" y="827"/>
                      <a:pt x="2939" y="1241"/>
                    </a:cubicBezTo>
                    <a:cubicBezTo>
                      <a:pt x="2962" y="2146"/>
                      <a:pt x="2984" y="3049"/>
                      <a:pt x="3007" y="3954"/>
                    </a:cubicBezTo>
                    <a:cubicBezTo>
                      <a:pt x="3041" y="5013"/>
                      <a:pt x="3074" y="6073"/>
                      <a:pt x="3108" y="7132"/>
                    </a:cubicBezTo>
                    <a:cubicBezTo>
                      <a:pt x="3131" y="7985"/>
                      <a:pt x="3153" y="8838"/>
                      <a:pt x="3176" y="9691"/>
                    </a:cubicBezTo>
                    <a:cubicBezTo>
                      <a:pt x="3215" y="10117"/>
                      <a:pt x="3306" y="10091"/>
                      <a:pt x="3345" y="9691"/>
                    </a:cubicBezTo>
                    <a:cubicBezTo>
                      <a:pt x="3367" y="8890"/>
                      <a:pt x="3390" y="8088"/>
                      <a:pt x="3412" y="7287"/>
                    </a:cubicBezTo>
                    <a:cubicBezTo>
                      <a:pt x="3435" y="6331"/>
                      <a:pt x="3457" y="5375"/>
                      <a:pt x="3480" y="4420"/>
                    </a:cubicBezTo>
                    <a:cubicBezTo>
                      <a:pt x="3514" y="3670"/>
                      <a:pt x="3547" y="2921"/>
                      <a:pt x="3581" y="2171"/>
                    </a:cubicBezTo>
                    <a:cubicBezTo>
                      <a:pt x="3604" y="1913"/>
                      <a:pt x="3626" y="1654"/>
                      <a:pt x="3649" y="1396"/>
                    </a:cubicBezTo>
                    <a:cubicBezTo>
                      <a:pt x="3671" y="1706"/>
                      <a:pt x="3694" y="2016"/>
                      <a:pt x="3716" y="2326"/>
                    </a:cubicBezTo>
                    <a:lnTo>
                      <a:pt x="3818" y="4264"/>
                    </a:lnTo>
                    <a:cubicBezTo>
                      <a:pt x="3840" y="5013"/>
                      <a:pt x="3863" y="5763"/>
                      <a:pt x="3885" y="6512"/>
                    </a:cubicBezTo>
                    <a:cubicBezTo>
                      <a:pt x="3908" y="7080"/>
                      <a:pt x="3930" y="7649"/>
                      <a:pt x="3953" y="8218"/>
                    </a:cubicBezTo>
                    <a:cubicBezTo>
                      <a:pt x="3987" y="8502"/>
                      <a:pt x="4020" y="8786"/>
                      <a:pt x="4054" y="9071"/>
                    </a:cubicBezTo>
                    <a:cubicBezTo>
                      <a:pt x="4077" y="8968"/>
                      <a:pt x="4099" y="8864"/>
                      <a:pt x="4122" y="8760"/>
                    </a:cubicBezTo>
                    <a:cubicBezTo>
                      <a:pt x="4144" y="8347"/>
                      <a:pt x="4167" y="7933"/>
                      <a:pt x="4189" y="7520"/>
                    </a:cubicBezTo>
                    <a:lnTo>
                      <a:pt x="4291" y="5659"/>
                    </a:lnTo>
                    <a:cubicBezTo>
                      <a:pt x="4313" y="5013"/>
                      <a:pt x="4336" y="4367"/>
                      <a:pt x="4358" y="3722"/>
                    </a:cubicBezTo>
                    <a:cubicBezTo>
                      <a:pt x="4392" y="3257"/>
                      <a:pt x="4425" y="2791"/>
                      <a:pt x="4459" y="2326"/>
                    </a:cubicBezTo>
                    <a:cubicBezTo>
                      <a:pt x="4482" y="2249"/>
                      <a:pt x="4504" y="2171"/>
                      <a:pt x="4527" y="2093"/>
                    </a:cubicBezTo>
                    <a:cubicBezTo>
                      <a:pt x="4550" y="2404"/>
                      <a:pt x="4572" y="2714"/>
                      <a:pt x="4595" y="3024"/>
                    </a:cubicBezTo>
                    <a:cubicBezTo>
                      <a:pt x="4629" y="3670"/>
                      <a:pt x="4662" y="4317"/>
                      <a:pt x="4696" y="4962"/>
                    </a:cubicBezTo>
                    <a:cubicBezTo>
                      <a:pt x="4719" y="5608"/>
                      <a:pt x="4741" y="6254"/>
                      <a:pt x="4764" y="6900"/>
                    </a:cubicBezTo>
                    <a:cubicBezTo>
                      <a:pt x="4786" y="7262"/>
                      <a:pt x="4809" y="7623"/>
                      <a:pt x="4831" y="7985"/>
                    </a:cubicBezTo>
                    <a:lnTo>
                      <a:pt x="4932" y="7830"/>
                    </a:lnTo>
                    <a:cubicBezTo>
                      <a:pt x="4955" y="7417"/>
                      <a:pt x="4977" y="7003"/>
                      <a:pt x="5000" y="6589"/>
                    </a:cubicBezTo>
                    <a:cubicBezTo>
                      <a:pt x="5023" y="6099"/>
                      <a:pt x="5045" y="5608"/>
                      <a:pt x="5068" y="5117"/>
                    </a:cubicBezTo>
                    <a:cubicBezTo>
                      <a:pt x="5102" y="4885"/>
                      <a:pt x="5135" y="4652"/>
                      <a:pt x="5169" y="4420"/>
                    </a:cubicBezTo>
                    <a:cubicBezTo>
                      <a:pt x="5191" y="4523"/>
                      <a:pt x="5214" y="4627"/>
                      <a:pt x="5236" y="4730"/>
                    </a:cubicBezTo>
                    <a:cubicBezTo>
                      <a:pt x="5259" y="5091"/>
                      <a:pt x="5281" y="5453"/>
                      <a:pt x="5304" y="5814"/>
                    </a:cubicBezTo>
                    <a:cubicBezTo>
                      <a:pt x="5338" y="6099"/>
                      <a:pt x="5371" y="6382"/>
                      <a:pt x="5405" y="6667"/>
                    </a:cubicBezTo>
                    <a:cubicBezTo>
                      <a:pt x="5428" y="6642"/>
                      <a:pt x="5450" y="6615"/>
                      <a:pt x="5473" y="6589"/>
                    </a:cubicBezTo>
                    <a:cubicBezTo>
                      <a:pt x="5496" y="6254"/>
                      <a:pt x="5518" y="5917"/>
                      <a:pt x="5541" y="5582"/>
                    </a:cubicBezTo>
                    <a:cubicBezTo>
                      <a:pt x="5575" y="5116"/>
                      <a:pt x="5608" y="4652"/>
                      <a:pt x="5642" y="4187"/>
                    </a:cubicBezTo>
                    <a:cubicBezTo>
                      <a:pt x="5664" y="3929"/>
                      <a:pt x="5687" y="3670"/>
                      <a:pt x="5709" y="3412"/>
                    </a:cubicBezTo>
                    <a:cubicBezTo>
                      <a:pt x="5732" y="3489"/>
                      <a:pt x="5754" y="3567"/>
                      <a:pt x="5777" y="3644"/>
                    </a:cubicBezTo>
                    <a:cubicBezTo>
                      <a:pt x="5811" y="4109"/>
                      <a:pt x="5844" y="4575"/>
                      <a:pt x="5878" y="5040"/>
                    </a:cubicBezTo>
                    <a:cubicBezTo>
                      <a:pt x="5901" y="5634"/>
                      <a:pt x="5923" y="6228"/>
                      <a:pt x="5946" y="6822"/>
                    </a:cubicBezTo>
                    <a:cubicBezTo>
                      <a:pt x="5969" y="7210"/>
                      <a:pt x="5991" y="7597"/>
                      <a:pt x="6014" y="7985"/>
                    </a:cubicBezTo>
                    <a:lnTo>
                      <a:pt x="6115" y="7985"/>
                    </a:lnTo>
                    <a:cubicBezTo>
                      <a:pt x="6137" y="7545"/>
                      <a:pt x="6160" y="7107"/>
                      <a:pt x="6182" y="6667"/>
                    </a:cubicBezTo>
                    <a:cubicBezTo>
                      <a:pt x="6205" y="5969"/>
                      <a:pt x="6227" y="5272"/>
                      <a:pt x="6250" y="4575"/>
                    </a:cubicBezTo>
                    <a:cubicBezTo>
                      <a:pt x="6284" y="3954"/>
                      <a:pt x="6256" y="3373"/>
                      <a:pt x="6290" y="2753"/>
                    </a:cubicBezTo>
                    <a:cubicBezTo>
                      <a:pt x="6313" y="2495"/>
                      <a:pt x="6366" y="1613"/>
                      <a:pt x="6389" y="1355"/>
                    </a:cubicBezTo>
                    <a:cubicBezTo>
                      <a:pt x="6411" y="1563"/>
                      <a:pt x="6464" y="2352"/>
                      <a:pt x="6486" y="2559"/>
                    </a:cubicBezTo>
                    <a:lnTo>
                      <a:pt x="6588" y="4264"/>
                    </a:lnTo>
                    <a:cubicBezTo>
                      <a:pt x="6610" y="5013"/>
                      <a:pt x="6633" y="5763"/>
                      <a:pt x="6655" y="6512"/>
                    </a:cubicBezTo>
                    <a:lnTo>
                      <a:pt x="6757" y="8373"/>
                    </a:lnTo>
                    <a:cubicBezTo>
                      <a:pt x="6779" y="8631"/>
                      <a:pt x="6802" y="8890"/>
                      <a:pt x="6824" y="9148"/>
                    </a:cubicBezTo>
                    <a:cubicBezTo>
                      <a:pt x="6847" y="8941"/>
                      <a:pt x="6869" y="8735"/>
                      <a:pt x="6892" y="8528"/>
                    </a:cubicBezTo>
                    <a:cubicBezTo>
                      <a:pt x="6926" y="7933"/>
                      <a:pt x="6959" y="7339"/>
                      <a:pt x="6993" y="6745"/>
                    </a:cubicBezTo>
                    <a:cubicBezTo>
                      <a:pt x="7016" y="5944"/>
                      <a:pt x="7038" y="5143"/>
                      <a:pt x="7061" y="4342"/>
                    </a:cubicBezTo>
                    <a:cubicBezTo>
                      <a:pt x="7083" y="3644"/>
                      <a:pt x="7106" y="2946"/>
                      <a:pt x="7128" y="2249"/>
                    </a:cubicBezTo>
                    <a:lnTo>
                      <a:pt x="7230" y="1086"/>
                    </a:lnTo>
                    <a:cubicBezTo>
                      <a:pt x="7252" y="1215"/>
                      <a:pt x="7275" y="1344"/>
                      <a:pt x="7297" y="1473"/>
                    </a:cubicBezTo>
                    <a:cubicBezTo>
                      <a:pt x="7320" y="2041"/>
                      <a:pt x="7342" y="2611"/>
                      <a:pt x="7365" y="3179"/>
                    </a:cubicBezTo>
                    <a:cubicBezTo>
                      <a:pt x="7399" y="3980"/>
                      <a:pt x="7432" y="4781"/>
                      <a:pt x="7466" y="5582"/>
                    </a:cubicBezTo>
                    <a:cubicBezTo>
                      <a:pt x="7489" y="6305"/>
                      <a:pt x="7511" y="7029"/>
                      <a:pt x="7534" y="7753"/>
                    </a:cubicBezTo>
                    <a:cubicBezTo>
                      <a:pt x="7556" y="8192"/>
                      <a:pt x="7579" y="8631"/>
                      <a:pt x="7601" y="9071"/>
                    </a:cubicBezTo>
                    <a:lnTo>
                      <a:pt x="7703" y="8993"/>
                    </a:lnTo>
                    <a:cubicBezTo>
                      <a:pt x="7725" y="8631"/>
                      <a:pt x="7748" y="8270"/>
                      <a:pt x="7770" y="7908"/>
                    </a:cubicBezTo>
                    <a:cubicBezTo>
                      <a:pt x="7793" y="7390"/>
                      <a:pt x="7815" y="6874"/>
                      <a:pt x="7838" y="6357"/>
                    </a:cubicBezTo>
                    <a:cubicBezTo>
                      <a:pt x="7872" y="5892"/>
                      <a:pt x="7905" y="5428"/>
                      <a:pt x="7939" y="4962"/>
                    </a:cubicBezTo>
                    <a:cubicBezTo>
                      <a:pt x="7962" y="4627"/>
                      <a:pt x="7984" y="4290"/>
                      <a:pt x="8007" y="3954"/>
                    </a:cubicBezTo>
                    <a:cubicBezTo>
                      <a:pt x="8029" y="3799"/>
                      <a:pt x="8052" y="3644"/>
                      <a:pt x="8074" y="3489"/>
                    </a:cubicBezTo>
                    <a:lnTo>
                      <a:pt x="8176" y="3489"/>
                    </a:lnTo>
                    <a:cubicBezTo>
                      <a:pt x="8198" y="3670"/>
                      <a:pt x="8221" y="3851"/>
                      <a:pt x="8243" y="4032"/>
                    </a:cubicBezTo>
                    <a:cubicBezTo>
                      <a:pt x="8266" y="4342"/>
                      <a:pt x="8288" y="4652"/>
                      <a:pt x="8311" y="4962"/>
                    </a:cubicBezTo>
                    <a:cubicBezTo>
                      <a:pt x="8345" y="5375"/>
                      <a:pt x="8378" y="5789"/>
                      <a:pt x="8412" y="6202"/>
                    </a:cubicBezTo>
                    <a:cubicBezTo>
                      <a:pt x="8435" y="6512"/>
                      <a:pt x="8457" y="6822"/>
                      <a:pt x="8480" y="7132"/>
                    </a:cubicBezTo>
                    <a:cubicBezTo>
                      <a:pt x="8502" y="7262"/>
                      <a:pt x="8525" y="7390"/>
                      <a:pt x="8547" y="7520"/>
                    </a:cubicBezTo>
                    <a:lnTo>
                      <a:pt x="8649" y="6900"/>
                    </a:lnTo>
                    <a:cubicBezTo>
                      <a:pt x="8671" y="6460"/>
                      <a:pt x="8694" y="6021"/>
                      <a:pt x="8716" y="5582"/>
                    </a:cubicBezTo>
                    <a:cubicBezTo>
                      <a:pt x="8739" y="5116"/>
                      <a:pt x="8761" y="4652"/>
                      <a:pt x="8784" y="4187"/>
                    </a:cubicBezTo>
                    <a:cubicBezTo>
                      <a:pt x="8818" y="3902"/>
                      <a:pt x="8851" y="3619"/>
                      <a:pt x="8885" y="3334"/>
                    </a:cubicBezTo>
                    <a:cubicBezTo>
                      <a:pt x="8908" y="3360"/>
                      <a:pt x="8930" y="3386"/>
                      <a:pt x="8953" y="3412"/>
                    </a:cubicBezTo>
                    <a:cubicBezTo>
                      <a:pt x="8987" y="3747"/>
                      <a:pt x="9020" y="4084"/>
                      <a:pt x="9054" y="4420"/>
                    </a:cubicBezTo>
                    <a:cubicBezTo>
                      <a:pt x="9077" y="4858"/>
                      <a:pt x="9099" y="5298"/>
                      <a:pt x="9122" y="5737"/>
                    </a:cubicBezTo>
                    <a:cubicBezTo>
                      <a:pt x="9144" y="6047"/>
                      <a:pt x="9167" y="6357"/>
                      <a:pt x="9189" y="6667"/>
                    </a:cubicBezTo>
                    <a:lnTo>
                      <a:pt x="9291" y="7055"/>
                    </a:lnTo>
                    <a:cubicBezTo>
                      <a:pt x="9313" y="6977"/>
                      <a:pt x="9336" y="6900"/>
                      <a:pt x="9358" y="6822"/>
                    </a:cubicBezTo>
                    <a:cubicBezTo>
                      <a:pt x="9381" y="6667"/>
                      <a:pt x="9403" y="6512"/>
                      <a:pt x="9426" y="6357"/>
                    </a:cubicBezTo>
                    <a:cubicBezTo>
                      <a:pt x="9460" y="6254"/>
                      <a:pt x="9493" y="6150"/>
                      <a:pt x="9527" y="6047"/>
                    </a:cubicBezTo>
                    <a:cubicBezTo>
                      <a:pt x="9550" y="5969"/>
                      <a:pt x="9572" y="5892"/>
                      <a:pt x="9595" y="5814"/>
                    </a:cubicBezTo>
                    <a:cubicBezTo>
                      <a:pt x="9617" y="5762"/>
                      <a:pt x="9640" y="5711"/>
                      <a:pt x="9662" y="5659"/>
                    </a:cubicBezTo>
                    <a:lnTo>
                      <a:pt x="9764" y="5349"/>
                    </a:lnTo>
                    <a:cubicBezTo>
                      <a:pt x="9786" y="5194"/>
                      <a:pt x="9809" y="5040"/>
                      <a:pt x="9831" y="4885"/>
                    </a:cubicBezTo>
                    <a:cubicBezTo>
                      <a:pt x="9854" y="4755"/>
                      <a:pt x="9876" y="4627"/>
                      <a:pt x="9899" y="4497"/>
                    </a:cubicBezTo>
                    <a:cubicBezTo>
                      <a:pt x="9933" y="4445"/>
                      <a:pt x="9996" y="5522"/>
                      <a:pt x="10030" y="5470"/>
                    </a:cubicBezTo>
                  </a:path>
                </a:pathLst>
              </a:custGeom>
              <a:noFill/>
              <a:ln w="15840">
                <a:solidFill>
                  <a:srgbClr val="0000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" name="CustomShape 205">
                <a:extLst>
                  <a:ext uri="{FF2B5EF4-FFF2-40B4-BE49-F238E27FC236}">
                    <a16:creationId xmlns:a16="http://schemas.microsoft.com/office/drawing/2014/main" id="{120E2C7D-C6DE-9843-837A-63A662CC3A64}"/>
                  </a:ext>
                </a:extLst>
              </p:cNvPr>
              <p:cNvSpPr/>
              <p:nvPr/>
            </p:nvSpPr>
            <p:spPr>
              <a:xfrm>
                <a:off x="5230440" y="4611600"/>
                <a:ext cx="1552320" cy="929520"/>
              </a:xfrm>
              <a:custGeom>
                <a:avLst/>
                <a:gdLst/>
                <a:ahLst/>
                <a:cxnLst/>
                <a:rect l="l" t="t" r="r" b="b"/>
                <a:pathLst>
                  <a:path w="9985" h="10000">
                    <a:moveTo>
                      <a:pt x="0" y="4871"/>
                    </a:moveTo>
                    <a:cubicBezTo>
                      <a:pt x="34" y="5075"/>
                      <a:pt x="53" y="5612"/>
                      <a:pt x="87" y="5816"/>
                    </a:cubicBezTo>
                    <a:cubicBezTo>
                      <a:pt x="110" y="5986"/>
                      <a:pt x="133" y="6157"/>
                      <a:pt x="155" y="6327"/>
                    </a:cubicBezTo>
                    <a:cubicBezTo>
                      <a:pt x="178" y="6361"/>
                      <a:pt x="201" y="6395"/>
                      <a:pt x="223" y="6429"/>
                    </a:cubicBezTo>
                    <a:cubicBezTo>
                      <a:pt x="258" y="6276"/>
                      <a:pt x="291" y="6122"/>
                      <a:pt x="326" y="5969"/>
                    </a:cubicBezTo>
                    <a:cubicBezTo>
                      <a:pt x="349" y="5680"/>
                      <a:pt x="371" y="5391"/>
                      <a:pt x="395" y="5102"/>
                    </a:cubicBezTo>
                    <a:cubicBezTo>
                      <a:pt x="417" y="4830"/>
                      <a:pt x="440" y="4558"/>
                      <a:pt x="462" y="4286"/>
                    </a:cubicBezTo>
                    <a:cubicBezTo>
                      <a:pt x="497" y="4184"/>
                      <a:pt x="530" y="4082"/>
                      <a:pt x="565" y="3980"/>
                    </a:cubicBezTo>
                    <a:cubicBezTo>
                      <a:pt x="587" y="4099"/>
                      <a:pt x="610" y="4218"/>
                      <a:pt x="633" y="4337"/>
                    </a:cubicBezTo>
                    <a:cubicBezTo>
                      <a:pt x="656" y="4643"/>
                      <a:pt x="678" y="4949"/>
                      <a:pt x="702" y="5255"/>
                    </a:cubicBezTo>
                    <a:lnTo>
                      <a:pt x="804" y="6276"/>
                    </a:lnTo>
                    <a:cubicBezTo>
                      <a:pt x="826" y="6463"/>
                      <a:pt x="850" y="6650"/>
                      <a:pt x="872" y="6837"/>
                    </a:cubicBezTo>
                    <a:cubicBezTo>
                      <a:pt x="894" y="6803"/>
                      <a:pt x="918" y="6769"/>
                      <a:pt x="940" y="6735"/>
                    </a:cubicBezTo>
                    <a:lnTo>
                      <a:pt x="1042" y="5918"/>
                    </a:lnTo>
                    <a:cubicBezTo>
                      <a:pt x="1066" y="5561"/>
                      <a:pt x="1088" y="5204"/>
                      <a:pt x="1111" y="4847"/>
                    </a:cubicBezTo>
                    <a:cubicBezTo>
                      <a:pt x="1134" y="4558"/>
                      <a:pt x="1157" y="4269"/>
                      <a:pt x="1179" y="3980"/>
                    </a:cubicBezTo>
                    <a:cubicBezTo>
                      <a:pt x="1214" y="3895"/>
                      <a:pt x="1247" y="3809"/>
                      <a:pt x="1282" y="3724"/>
                    </a:cubicBezTo>
                    <a:cubicBezTo>
                      <a:pt x="1304" y="3877"/>
                      <a:pt x="1327" y="4031"/>
                      <a:pt x="1349" y="4184"/>
                    </a:cubicBezTo>
                    <a:cubicBezTo>
                      <a:pt x="1384" y="4473"/>
                      <a:pt x="1417" y="4762"/>
                      <a:pt x="1452" y="5051"/>
                    </a:cubicBezTo>
                    <a:cubicBezTo>
                      <a:pt x="1475" y="5391"/>
                      <a:pt x="1497" y="5731"/>
                      <a:pt x="1521" y="6071"/>
                    </a:cubicBezTo>
                    <a:cubicBezTo>
                      <a:pt x="1543" y="6292"/>
                      <a:pt x="1566" y="6514"/>
                      <a:pt x="1589" y="6735"/>
                    </a:cubicBezTo>
                    <a:lnTo>
                      <a:pt x="1691" y="6888"/>
                    </a:lnTo>
                    <a:lnTo>
                      <a:pt x="1760" y="6276"/>
                    </a:lnTo>
                    <a:cubicBezTo>
                      <a:pt x="1782" y="5868"/>
                      <a:pt x="1806" y="5459"/>
                      <a:pt x="1828" y="5051"/>
                    </a:cubicBezTo>
                    <a:lnTo>
                      <a:pt x="1930" y="3673"/>
                    </a:lnTo>
                    <a:cubicBezTo>
                      <a:pt x="1953" y="3384"/>
                      <a:pt x="1976" y="3095"/>
                      <a:pt x="1998" y="2806"/>
                    </a:cubicBezTo>
                    <a:lnTo>
                      <a:pt x="2067" y="2908"/>
                    </a:lnTo>
                    <a:cubicBezTo>
                      <a:pt x="2102" y="3316"/>
                      <a:pt x="2135" y="3725"/>
                      <a:pt x="2169" y="4133"/>
                    </a:cubicBezTo>
                    <a:cubicBezTo>
                      <a:pt x="2192" y="4728"/>
                      <a:pt x="2215" y="5323"/>
                      <a:pt x="2237" y="5918"/>
                    </a:cubicBezTo>
                    <a:cubicBezTo>
                      <a:pt x="2260" y="6428"/>
                      <a:pt x="2283" y="6939"/>
                      <a:pt x="2305" y="7449"/>
                    </a:cubicBezTo>
                    <a:cubicBezTo>
                      <a:pt x="2340" y="7636"/>
                      <a:pt x="2373" y="7823"/>
                      <a:pt x="2408" y="8010"/>
                    </a:cubicBezTo>
                    <a:cubicBezTo>
                      <a:pt x="2431" y="7789"/>
                      <a:pt x="2453" y="7568"/>
                      <a:pt x="2477" y="7347"/>
                    </a:cubicBezTo>
                    <a:cubicBezTo>
                      <a:pt x="2499" y="6871"/>
                      <a:pt x="2522" y="6394"/>
                      <a:pt x="2545" y="5918"/>
                    </a:cubicBezTo>
                    <a:cubicBezTo>
                      <a:pt x="2579" y="5442"/>
                      <a:pt x="2612" y="4966"/>
                      <a:pt x="2647" y="4490"/>
                    </a:cubicBezTo>
                    <a:cubicBezTo>
                      <a:pt x="2669" y="4252"/>
                      <a:pt x="2693" y="4014"/>
                      <a:pt x="2715" y="3776"/>
                    </a:cubicBezTo>
                    <a:cubicBezTo>
                      <a:pt x="2738" y="3844"/>
                      <a:pt x="2760" y="3912"/>
                      <a:pt x="2784" y="3980"/>
                    </a:cubicBezTo>
                    <a:lnTo>
                      <a:pt x="2886" y="4745"/>
                    </a:lnTo>
                    <a:cubicBezTo>
                      <a:pt x="2908" y="4983"/>
                      <a:pt x="2932" y="5221"/>
                      <a:pt x="2954" y="5459"/>
                    </a:cubicBezTo>
                    <a:cubicBezTo>
                      <a:pt x="2976" y="5544"/>
                      <a:pt x="3000" y="5629"/>
                      <a:pt x="3022" y="5714"/>
                    </a:cubicBezTo>
                    <a:lnTo>
                      <a:pt x="3124" y="5510"/>
                    </a:lnTo>
                    <a:cubicBezTo>
                      <a:pt x="3148" y="5357"/>
                      <a:pt x="3170" y="5204"/>
                      <a:pt x="3193" y="5051"/>
                    </a:cubicBezTo>
                    <a:cubicBezTo>
                      <a:pt x="3216" y="4932"/>
                      <a:pt x="3239" y="4813"/>
                      <a:pt x="3261" y="4694"/>
                    </a:cubicBezTo>
                    <a:lnTo>
                      <a:pt x="3364" y="4643"/>
                    </a:lnTo>
                    <a:cubicBezTo>
                      <a:pt x="3386" y="4779"/>
                      <a:pt x="3409" y="4915"/>
                      <a:pt x="3432" y="5051"/>
                    </a:cubicBezTo>
                    <a:cubicBezTo>
                      <a:pt x="3455" y="5272"/>
                      <a:pt x="3477" y="5493"/>
                      <a:pt x="3500" y="5714"/>
                    </a:cubicBezTo>
                    <a:cubicBezTo>
                      <a:pt x="3535" y="5918"/>
                      <a:pt x="3568" y="6123"/>
                      <a:pt x="3603" y="6327"/>
                    </a:cubicBezTo>
                    <a:cubicBezTo>
                      <a:pt x="3625" y="6429"/>
                      <a:pt x="3648" y="6531"/>
                      <a:pt x="3671" y="6633"/>
                    </a:cubicBezTo>
                    <a:lnTo>
                      <a:pt x="3773" y="6378"/>
                    </a:lnTo>
                    <a:cubicBezTo>
                      <a:pt x="3795" y="6140"/>
                      <a:pt x="3819" y="5901"/>
                      <a:pt x="3841" y="5663"/>
                    </a:cubicBezTo>
                    <a:lnTo>
                      <a:pt x="3910" y="4745"/>
                    </a:lnTo>
                    <a:lnTo>
                      <a:pt x="4012" y="4082"/>
                    </a:lnTo>
                    <a:cubicBezTo>
                      <a:pt x="4035" y="4031"/>
                      <a:pt x="4058" y="3980"/>
                      <a:pt x="4080" y="3929"/>
                    </a:cubicBezTo>
                    <a:cubicBezTo>
                      <a:pt x="4103" y="4048"/>
                      <a:pt x="4126" y="4167"/>
                      <a:pt x="4148" y="4286"/>
                    </a:cubicBezTo>
                    <a:cubicBezTo>
                      <a:pt x="4183" y="4507"/>
                      <a:pt x="4216" y="4728"/>
                      <a:pt x="4251" y="4949"/>
                    </a:cubicBezTo>
                    <a:cubicBezTo>
                      <a:pt x="4274" y="5153"/>
                      <a:pt x="4296" y="5357"/>
                      <a:pt x="4320" y="5561"/>
                    </a:cubicBezTo>
                    <a:cubicBezTo>
                      <a:pt x="4342" y="5663"/>
                      <a:pt x="4365" y="5765"/>
                      <a:pt x="4387" y="5867"/>
                    </a:cubicBezTo>
                    <a:lnTo>
                      <a:pt x="4490" y="5867"/>
                    </a:lnTo>
                    <a:cubicBezTo>
                      <a:pt x="4512" y="5799"/>
                      <a:pt x="4535" y="5731"/>
                      <a:pt x="4558" y="5663"/>
                    </a:cubicBezTo>
                    <a:cubicBezTo>
                      <a:pt x="4581" y="5561"/>
                      <a:pt x="4603" y="5459"/>
                      <a:pt x="4627" y="5357"/>
                    </a:cubicBezTo>
                    <a:lnTo>
                      <a:pt x="4729" y="4949"/>
                    </a:lnTo>
                    <a:cubicBezTo>
                      <a:pt x="4751" y="4813"/>
                      <a:pt x="4775" y="4677"/>
                      <a:pt x="4797" y="4541"/>
                    </a:cubicBezTo>
                    <a:cubicBezTo>
                      <a:pt x="4819" y="4405"/>
                      <a:pt x="4843" y="4269"/>
                      <a:pt x="4865" y="4133"/>
                    </a:cubicBezTo>
                    <a:cubicBezTo>
                      <a:pt x="4899" y="4048"/>
                      <a:pt x="4934" y="3963"/>
                      <a:pt x="4968" y="3878"/>
                    </a:cubicBezTo>
                    <a:cubicBezTo>
                      <a:pt x="4991" y="3912"/>
                      <a:pt x="5014" y="3946"/>
                      <a:pt x="5036" y="3980"/>
                    </a:cubicBezTo>
                    <a:cubicBezTo>
                      <a:pt x="5058" y="4184"/>
                      <a:pt x="5082" y="4388"/>
                      <a:pt x="5104" y="4592"/>
                    </a:cubicBezTo>
                    <a:cubicBezTo>
                      <a:pt x="5139" y="4949"/>
                      <a:pt x="5172" y="5306"/>
                      <a:pt x="5206" y="5663"/>
                    </a:cubicBezTo>
                    <a:cubicBezTo>
                      <a:pt x="5230" y="6071"/>
                      <a:pt x="5252" y="6480"/>
                      <a:pt x="5275" y="6888"/>
                    </a:cubicBezTo>
                    <a:cubicBezTo>
                      <a:pt x="5298" y="7160"/>
                      <a:pt x="5321" y="7432"/>
                      <a:pt x="5343" y="7704"/>
                    </a:cubicBezTo>
                    <a:lnTo>
                      <a:pt x="5446" y="7755"/>
                    </a:lnTo>
                    <a:cubicBezTo>
                      <a:pt x="5468" y="7415"/>
                      <a:pt x="5491" y="7075"/>
                      <a:pt x="5514" y="6735"/>
                    </a:cubicBezTo>
                    <a:cubicBezTo>
                      <a:pt x="5537" y="6140"/>
                      <a:pt x="5559" y="5544"/>
                      <a:pt x="5583" y="4949"/>
                    </a:cubicBezTo>
                    <a:cubicBezTo>
                      <a:pt x="5617" y="4320"/>
                      <a:pt x="5650" y="3690"/>
                      <a:pt x="5685" y="3061"/>
                    </a:cubicBezTo>
                    <a:cubicBezTo>
                      <a:pt x="5707" y="2670"/>
                      <a:pt x="5731" y="2279"/>
                      <a:pt x="5753" y="1888"/>
                    </a:cubicBezTo>
                    <a:cubicBezTo>
                      <a:pt x="5775" y="1939"/>
                      <a:pt x="5798" y="1990"/>
                      <a:pt x="5821" y="2041"/>
                    </a:cubicBezTo>
                    <a:lnTo>
                      <a:pt x="5923" y="3571"/>
                    </a:lnTo>
                    <a:cubicBezTo>
                      <a:pt x="5946" y="4302"/>
                      <a:pt x="5969" y="5034"/>
                      <a:pt x="5992" y="5765"/>
                    </a:cubicBezTo>
                    <a:cubicBezTo>
                      <a:pt x="6027" y="6445"/>
                      <a:pt x="6060" y="7126"/>
                      <a:pt x="6094" y="7806"/>
                    </a:cubicBezTo>
                    <a:cubicBezTo>
                      <a:pt x="6117" y="8078"/>
                      <a:pt x="6140" y="8350"/>
                      <a:pt x="6162" y="8622"/>
                    </a:cubicBezTo>
                    <a:cubicBezTo>
                      <a:pt x="6185" y="8384"/>
                      <a:pt x="6208" y="8146"/>
                      <a:pt x="6230" y="7908"/>
                    </a:cubicBezTo>
                    <a:cubicBezTo>
                      <a:pt x="6265" y="7228"/>
                      <a:pt x="6298" y="6547"/>
                      <a:pt x="6333" y="5867"/>
                    </a:cubicBezTo>
                    <a:cubicBezTo>
                      <a:pt x="6356" y="5085"/>
                      <a:pt x="6378" y="4302"/>
                      <a:pt x="6402" y="3520"/>
                    </a:cubicBezTo>
                    <a:cubicBezTo>
                      <a:pt x="6424" y="3010"/>
                      <a:pt x="6447" y="2500"/>
                      <a:pt x="6470" y="1990"/>
                    </a:cubicBezTo>
                    <a:cubicBezTo>
                      <a:pt x="6504" y="2041"/>
                      <a:pt x="6537" y="2092"/>
                      <a:pt x="6572" y="2143"/>
                    </a:cubicBezTo>
                    <a:cubicBezTo>
                      <a:pt x="6594" y="2721"/>
                      <a:pt x="6618" y="3300"/>
                      <a:pt x="6640" y="3878"/>
                    </a:cubicBezTo>
                    <a:cubicBezTo>
                      <a:pt x="6663" y="4711"/>
                      <a:pt x="6685" y="5545"/>
                      <a:pt x="6709" y="6378"/>
                    </a:cubicBezTo>
                    <a:lnTo>
                      <a:pt x="6811" y="8367"/>
                    </a:lnTo>
                    <a:cubicBezTo>
                      <a:pt x="6833" y="8571"/>
                      <a:pt x="6857" y="8776"/>
                      <a:pt x="6879" y="8980"/>
                    </a:cubicBezTo>
                    <a:cubicBezTo>
                      <a:pt x="6901" y="8640"/>
                      <a:pt x="6925" y="8299"/>
                      <a:pt x="6947" y="7959"/>
                    </a:cubicBezTo>
                    <a:lnTo>
                      <a:pt x="7049" y="5765"/>
                    </a:lnTo>
                    <a:cubicBezTo>
                      <a:pt x="7073" y="4983"/>
                      <a:pt x="7095" y="4200"/>
                      <a:pt x="7118" y="3418"/>
                    </a:cubicBezTo>
                    <a:cubicBezTo>
                      <a:pt x="7141" y="2908"/>
                      <a:pt x="7164" y="2398"/>
                      <a:pt x="7186" y="1888"/>
                    </a:cubicBezTo>
                    <a:lnTo>
                      <a:pt x="7289" y="1786"/>
                    </a:lnTo>
                    <a:cubicBezTo>
                      <a:pt x="7311" y="2245"/>
                      <a:pt x="7334" y="2704"/>
                      <a:pt x="7357" y="3163"/>
                    </a:cubicBezTo>
                    <a:cubicBezTo>
                      <a:pt x="7380" y="3894"/>
                      <a:pt x="7402" y="4626"/>
                      <a:pt x="7425" y="5357"/>
                    </a:cubicBezTo>
                    <a:cubicBezTo>
                      <a:pt x="7460" y="6037"/>
                      <a:pt x="7493" y="6718"/>
                      <a:pt x="7528" y="7398"/>
                    </a:cubicBezTo>
                    <a:cubicBezTo>
                      <a:pt x="7550" y="7704"/>
                      <a:pt x="7573" y="8010"/>
                      <a:pt x="7596" y="8316"/>
                    </a:cubicBezTo>
                    <a:cubicBezTo>
                      <a:pt x="7618" y="8095"/>
                      <a:pt x="7641" y="7874"/>
                      <a:pt x="7664" y="7653"/>
                    </a:cubicBezTo>
                    <a:lnTo>
                      <a:pt x="7766" y="5663"/>
                    </a:lnTo>
                    <a:cubicBezTo>
                      <a:pt x="7789" y="4881"/>
                      <a:pt x="7812" y="4098"/>
                      <a:pt x="7835" y="3316"/>
                    </a:cubicBezTo>
                    <a:cubicBezTo>
                      <a:pt x="7857" y="2823"/>
                      <a:pt x="7881" y="2330"/>
                      <a:pt x="7903" y="1837"/>
                    </a:cubicBezTo>
                    <a:lnTo>
                      <a:pt x="8005" y="2041"/>
                    </a:lnTo>
                    <a:cubicBezTo>
                      <a:pt x="8028" y="2653"/>
                      <a:pt x="8051" y="3266"/>
                      <a:pt x="8073" y="3878"/>
                    </a:cubicBezTo>
                    <a:cubicBezTo>
                      <a:pt x="8097" y="4779"/>
                      <a:pt x="8119" y="5681"/>
                      <a:pt x="8142" y="6582"/>
                    </a:cubicBezTo>
                    <a:cubicBezTo>
                      <a:pt x="8177" y="7364"/>
                      <a:pt x="8210" y="8147"/>
                      <a:pt x="8245" y="8929"/>
                    </a:cubicBezTo>
                    <a:cubicBezTo>
                      <a:pt x="8267" y="9235"/>
                      <a:pt x="8290" y="9541"/>
                      <a:pt x="8312" y="9847"/>
                    </a:cubicBezTo>
                    <a:cubicBezTo>
                      <a:pt x="8347" y="9558"/>
                      <a:pt x="8380" y="9269"/>
                      <a:pt x="8415" y="8980"/>
                    </a:cubicBezTo>
                    <a:cubicBezTo>
                      <a:pt x="8438" y="8181"/>
                      <a:pt x="8460" y="7381"/>
                      <a:pt x="8484" y="6582"/>
                    </a:cubicBezTo>
                    <a:cubicBezTo>
                      <a:pt x="8506" y="5612"/>
                      <a:pt x="8529" y="4643"/>
                      <a:pt x="8552" y="3673"/>
                    </a:cubicBezTo>
                    <a:lnTo>
                      <a:pt x="8654" y="1173"/>
                    </a:lnTo>
                    <a:cubicBezTo>
                      <a:pt x="8676" y="782"/>
                      <a:pt x="8700" y="391"/>
                      <a:pt x="8722" y="0"/>
                    </a:cubicBezTo>
                    <a:lnTo>
                      <a:pt x="8791" y="561"/>
                    </a:lnTo>
                    <a:lnTo>
                      <a:pt x="8893" y="2653"/>
                    </a:lnTo>
                    <a:cubicBezTo>
                      <a:pt x="8916" y="3622"/>
                      <a:pt x="8939" y="4592"/>
                      <a:pt x="8961" y="5561"/>
                    </a:cubicBezTo>
                    <a:cubicBezTo>
                      <a:pt x="8983" y="6496"/>
                      <a:pt x="9007" y="7432"/>
                      <a:pt x="9029" y="8367"/>
                    </a:cubicBezTo>
                    <a:cubicBezTo>
                      <a:pt x="9064" y="8911"/>
                      <a:pt x="9097" y="9456"/>
                      <a:pt x="9131" y="10000"/>
                    </a:cubicBezTo>
                    <a:cubicBezTo>
                      <a:pt x="9155" y="9898"/>
                      <a:pt x="9177" y="9796"/>
                      <a:pt x="9200" y="9694"/>
                    </a:cubicBezTo>
                    <a:cubicBezTo>
                      <a:pt x="9223" y="9014"/>
                      <a:pt x="9246" y="8333"/>
                      <a:pt x="9268" y="7653"/>
                    </a:cubicBezTo>
                    <a:cubicBezTo>
                      <a:pt x="9303" y="6650"/>
                      <a:pt x="9336" y="5646"/>
                      <a:pt x="9371" y="4643"/>
                    </a:cubicBezTo>
                    <a:cubicBezTo>
                      <a:pt x="9393" y="3776"/>
                      <a:pt x="9416" y="2908"/>
                      <a:pt x="9439" y="2041"/>
                    </a:cubicBezTo>
                    <a:cubicBezTo>
                      <a:pt x="9462" y="1701"/>
                      <a:pt x="9484" y="1360"/>
                      <a:pt x="9508" y="1020"/>
                    </a:cubicBezTo>
                    <a:cubicBezTo>
                      <a:pt x="9542" y="1360"/>
                      <a:pt x="9575" y="1701"/>
                      <a:pt x="9610" y="2041"/>
                    </a:cubicBezTo>
                    <a:cubicBezTo>
                      <a:pt x="9632" y="2874"/>
                      <a:pt x="9656" y="3708"/>
                      <a:pt x="9678" y="4541"/>
                    </a:cubicBezTo>
                    <a:cubicBezTo>
                      <a:pt x="9700" y="5476"/>
                      <a:pt x="9723" y="6412"/>
                      <a:pt x="9746" y="7347"/>
                    </a:cubicBezTo>
                    <a:lnTo>
                      <a:pt x="9848" y="9133"/>
                    </a:lnTo>
                    <a:lnTo>
                      <a:pt x="9917" y="9235"/>
                    </a:lnTo>
                    <a:cubicBezTo>
                      <a:pt x="9939" y="8708"/>
                      <a:pt x="9963" y="8180"/>
                      <a:pt x="9985" y="7653"/>
                    </a:cubicBezTo>
                  </a:path>
                </a:pathLst>
              </a:custGeom>
              <a:noFill/>
              <a:ln w="15840">
                <a:solidFill>
                  <a:srgbClr val="0000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" name="CustomShape 206">
                <a:extLst>
                  <a:ext uri="{FF2B5EF4-FFF2-40B4-BE49-F238E27FC236}">
                    <a16:creationId xmlns:a16="http://schemas.microsoft.com/office/drawing/2014/main" id="{081159A8-A08E-184D-84F8-BF38E3E328F2}"/>
                  </a:ext>
                </a:extLst>
              </p:cNvPr>
              <p:cNvSpPr/>
              <p:nvPr/>
            </p:nvSpPr>
            <p:spPr>
              <a:xfrm>
                <a:off x="6783120" y="4794840"/>
                <a:ext cx="1581480" cy="587880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744">
                    <a:moveTo>
                      <a:pt x="0" y="678"/>
                    </a:moveTo>
                    <a:lnTo>
                      <a:pt x="18" y="390"/>
                    </a:lnTo>
                    <a:lnTo>
                      <a:pt x="30" y="132"/>
                    </a:lnTo>
                    <a:lnTo>
                      <a:pt x="42" y="0"/>
                    </a:lnTo>
                    <a:lnTo>
                      <a:pt x="60" y="36"/>
                    </a:lnTo>
                    <a:lnTo>
                      <a:pt x="72" y="204"/>
                    </a:lnTo>
                    <a:lnTo>
                      <a:pt x="84" y="420"/>
                    </a:lnTo>
                    <a:lnTo>
                      <a:pt x="102" y="594"/>
                    </a:lnTo>
                    <a:lnTo>
                      <a:pt x="114" y="654"/>
                    </a:lnTo>
                    <a:lnTo>
                      <a:pt x="132" y="594"/>
                    </a:lnTo>
                    <a:lnTo>
                      <a:pt x="144" y="462"/>
                    </a:lnTo>
                    <a:lnTo>
                      <a:pt x="156" y="342"/>
                    </a:lnTo>
                    <a:lnTo>
                      <a:pt x="174" y="288"/>
                    </a:lnTo>
                    <a:lnTo>
                      <a:pt x="186" y="318"/>
                    </a:lnTo>
                    <a:lnTo>
                      <a:pt x="198" y="396"/>
                    </a:lnTo>
                    <a:lnTo>
                      <a:pt x="216" y="474"/>
                    </a:lnTo>
                    <a:lnTo>
                      <a:pt x="228" y="486"/>
                    </a:lnTo>
                    <a:lnTo>
                      <a:pt x="240" y="432"/>
                    </a:lnTo>
                    <a:lnTo>
                      <a:pt x="258" y="342"/>
                    </a:lnTo>
                    <a:lnTo>
                      <a:pt x="270" y="264"/>
                    </a:lnTo>
                    <a:lnTo>
                      <a:pt x="282" y="234"/>
                    </a:lnTo>
                    <a:lnTo>
                      <a:pt x="300" y="282"/>
                    </a:lnTo>
                    <a:lnTo>
                      <a:pt x="312" y="378"/>
                    </a:lnTo>
                    <a:lnTo>
                      <a:pt x="324" y="480"/>
                    </a:lnTo>
                    <a:lnTo>
                      <a:pt x="342" y="552"/>
                    </a:lnTo>
                    <a:lnTo>
                      <a:pt x="354" y="576"/>
                    </a:lnTo>
                    <a:lnTo>
                      <a:pt x="366" y="552"/>
                    </a:lnTo>
                    <a:lnTo>
                      <a:pt x="384" y="486"/>
                    </a:lnTo>
                    <a:lnTo>
                      <a:pt x="396" y="408"/>
                    </a:lnTo>
                    <a:lnTo>
                      <a:pt x="408" y="342"/>
                    </a:lnTo>
                    <a:lnTo>
                      <a:pt x="426" y="300"/>
                    </a:lnTo>
                    <a:lnTo>
                      <a:pt x="438" y="300"/>
                    </a:lnTo>
                    <a:lnTo>
                      <a:pt x="450" y="324"/>
                    </a:lnTo>
                    <a:lnTo>
                      <a:pt x="468" y="354"/>
                    </a:lnTo>
                    <a:lnTo>
                      <a:pt x="480" y="378"/>
                    </a:lnTo>
                    <a:lnTo>
                      <a:pt x="492" y="396"/>
                    </a:lnTo>
                    <a:lnTo>
                      <a:pt x="510" y="408"/>
                    </a:lnTo>
                    <a:lnTo>
                      <a:pt x="522" y="438"/>
                    </a:lnTo>
                    <a:lnTo>
                      <a:pt x="540" y="486"/>
                    </a:lnTo>
                    <a:lnTo>
                      <a:pt x="552" y="546"/>
                    </a:lnTo>
                    <a:lnTo>
                      <a:pt x="564" y="582"/>
                    </a:lnTo>
                    <a:lnTo>
                      <a:pt x="582" y="564"/>
                    </a:lnTo>
                    <a:lnTo>
                      <a:pt x="594" y="474"/>
                    </a:lnTo>
                    <a:lnTo>
                      <a:pt x="606" y="324"/>
                    </a:lnTo>
                    <a:lnTo>
                      <a:pt x="624" y="162"/>
                    </a:lnTo>
                    <a:lnTo>
                      <a:pt x="636" y="54"/>
                    </a:lnTo>
                    <a:lnTo>
                      <a:pt x="648" y="66"/>
                    </a:lnTo>
                    <a:lnTo>
                      <a:pt x="666" y="192"/>
                    </a:lnTo>
                    <a:lnTo>
                      <a:pt x="678" y="396"/>
                    </a:lnTo>
                    <a:lnTo>
                      <a:pt x="690" y="588"/>
                    </a:lnTo>
                    <a:lnTo>
                      <a:pt x="708" y="696"/>
                    </a:lnTo>
                    <a:lnTo>
                      <a:pt x="720" y="684"/>
                    </a:lnTo>
                    <a:lnTo>
                      <a:pt x="732" y="570"/>
                    </a:lnTo>
                    <a:lnTo>
                      <a:pt x="750" y="408"/>
                    </a:lnTo>
                    <a:lnTo>
                      <a:pt x="762" y="270"/>
                    </a:lnTo>
                    <a:lnTo>
                      <a:pt x="774" y="204"/>
                    </a:lnTo>
                    <a:lnTo>
                      <a:pt x="792" y="222"/>
                    </a:lnTo>
                    <a:lnTo>
                      <a:pt x="804" y="306"/>
                    </a:lnTo>
                    <a:lnTo>
                      <a:pt x="816" y="414"/>
                    </a:lnTo>
                    <a:lnTo>
                      <a:pt x="834" y="498"/>
                    </a:lnTo>
                    <a:lnTo>
                      <a:pt x="846" y="534"/>
                    </a:lnTo>
                    <a:lnTo>
                      <a:pt x="858" y="522"/>
                    </a:lnTo>
                    <a:lnTo>
                      <a:pt x="876" y="462"/>
                    </a:lnTo>
                    <a:lnTo>
                      <a:pt x="888" y="390"/>
                    </a:lnTo>
                    <a:lnTo>
                      <a:pt x="900" y="330"/>
                    </a:lnTo>
                    <a:lnTo>
                      <a:pt x="918" y="300"/>
                    </a:lnTo>
                    <a:lnTo>
                      <a:pt x="930" y="312"/>
                    </a:lnTo>
                    <a:lnTo>
                      <a:pt x="948" y="354"/>
                    </a:lnTo>
                    <a:lnTo>
                      <a:pt x="960" y="396"/>
                    </a:lnTo>
                    <a:lnTo>
                      <a:pt x="972" y="420"/>
                    </a:lnTo>
                    <a:lnTo>
                      <a:pt x="990" y="408"/>
                    </a:lnTo>
                    <a:lnTo>
                      <a:pt x="1002" y="384"/>
                    </a:lnTo>
                    <a:lnTo>
                      <a:pt x="1014" y="378"/>
                    </a:lnTo>
                    <a:lnTo>
                      <a:pt x="1032" y="408"/>
                    </a:lnTo>
                    <a:lnTo>
                      <a:pt x="1044" y="468"/>
                    </a:lnTo>
                    <a:lnTo>
                      <a:pt x="1056" y="516"/>
                    </a:lnTo>
                    <a:lnTo>
                      <a:pt x="1074" y="522"/>
                    </a:lnTo>
                    <a:lnTo>
                      <a:pt x="1086" y="474"/>
                    </a:lnTo>
                    <a:lnTo>
                      <a:pt x="1098" y="384"/>
                    </a:lnTo>
                    <a:lnTo>
                      <a:pt x="1116" y="306"/>
                    </a:lnTo>
                    <a:lnTo>
                      <a:pt x="1128" y="258"/>
                    </a:lnTo>
                    <a:lnTo>
                      <a:pt x="1140" y="270"/>
                    </a:lnTo>
                    <a:lnTo>
                      <a:pt x="1158" y="324"/>
                    </a:lnTo>
                    <a:lnTo>
                      <a:pt x="1170" y="402"/>
                    </a:lnTo>
                    <a:lnTo>
                      <a:pt x="1182" y="474"/>
                    </a:lnTo>
                    <a:lnTo>
                      <a:pt x="1200" y="522"/>
                    </a:lnTo>
                    <a:lnTo>
                      <a:pt x="1212" y="546"/>
                    </a:lnTo>
                    <a:lnTo>
                      <a:pt x="1224" y="534"/>
                    </a:lnTo>
                    <a:lnTo>
                      <a:pt x="1242" y="492"/>
                    </a:lnTo>
                    <a:lnTo>
                      <a:pt x="1254" y="414"/>
                    </a:lnTo>
                    <a:lnTo>
                      <a:pt x="1266" y="318"/>
                    </a:lnTo>
                    <a:lnTo>
                      <a:pt x="1284" y="228"/>
                    </a:lnTo>
                    <a:lnTo>
                      <a:pt x="1296" y="192"/>
                    </a:lnTo>
                    <a:lnTo>
                      <a:pt x="1308" y="222"/>
                    </a:lnTo>
                    <a:lnTo>
                      <a:pt x="1326" y="324"/>
                    </a:lnTo>
                    <a:lnTo>
                      <a:pt x="1338" y="468"/>
                    </a:lnTo>
                    <a:lnTo>
                      <a:pt x="1356" y="606"/>
                    </a:lnTo>
                    <a:lnTo>
                      <a:pt x="1368" y="672"/>
                    </a:lnTo>
                    <a:lnTo>
                      <a:pt x="1380" y="636"/>
                    </a:lnTo>
                    <a:lnTo>
                      <a:pt x="1398" y="504"/>
                    </a:lnTo>
                    <a:lnTo>
                      <a:pt x="1410" y="312"/>
                    </a:lnTo>
                    <a:lnTo>
                      <a:pt x="1422" y="144"/>
                    </a:lnTo>
                    <a:lnTo>
                      <a:pt x="1440" y="60"/>
                    </a:lnTo>
                    <a:lnTo>
                      <a:pt x="1452" y="102"/>
                    </a:lnTo>
                    <a:lnTo>
                      <a:pt x="1464" y="252"/>
                    </a:lnTo>
                    <a:lnTo>
                      <a:pt x="1482" y="444"/>
                    </a:lnTo>
                    <a:lnTo>
                      <a:pt x="1494" y="600"/>
                    </a:lnTo>
                    <a:lnTo>
                      <a:pt x="1506" y="660"/>
                    </a:lnTo>
                    <a:lnTo>
                      <a:pt x="1524" y="606"/>
                    </a:lnTo>
                    <a:lnTo>
                      <a:pt x="1536" y="468"/>
                    </a:lnTo>
                    <a:lnTo>
                      <a:pt x="1548" y="318"/>
                    </a:lnTo>
                    <a:lnTo>
                      <a:pt x="1566" y="216"/>
                    </a:lnTo>
                    <a:lnTo>
                      <a:pt x="1578" y="210"/>
                    </a:lnTo>
                    <a:lnTo>
                      <a:pt x="1590" y="306"/>
                    </a:lnTo>
                    <a:lnTo>
                      <a:pt x="1608" y="450"/>
                    </a:lnTo>
                    <a:lnTo>
                      <a:pt x="1620" y="582"/>
                    </a:lnTo>
                    <a:lnTo>
                      <a:pt x="1632" y="630"/>
                    </a:lnTo>
                    <a:lnTo>
                      <a:pt x="1650" y="564"/>
                    </a:lnTo>
                    <a:lnTo>
                      <a:pt x="1662" y="402"/>
                    </a:lnTo>
                    <a:lnTo>
                      <a:pt x="1674" y="222"/>
                    </a:lnTo>
                    <a:lnTo>
                      <a:pt x="1692" y="114"/>
                    </a:lnTo>
                    <a:lnTo>
                      <a:pt x="1704" y="126"/>
                    </a:lnTo>
                    <a:lnTo>
                      <a:pt x="1716" y="264"/>
                    </a:lnTo>
                    <a:lnTo>
                      <a:pt x="1734" y="468"/>
                    </a:lnTo>
                    <a:lnTo>
                      <a:pt x="1746" y="654"/>
                    </a:lnTo>
                    <a:lnTo>
                      <a:pt x="1764" y="744"/>
                    </a:lnTo>
                    <a:lnTo>
                      <a:pt x="1776" y="702"/>
                    </a:lnTo>
                    <a:lnTo>
                      <a:pt x="1788" y="528"/>
                    </a:lnTo>
                  </a:path>
                </a:pathLst>
              </a:custGeom>
              <a:noFill/>
              <a:ln w="15840">
                <a:solidFill>
                  <a:srgbClr val="0000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" name="CustomShape 207">
                <a:extLst>
                  <a:ext uri="{FF2B5EF4-FFF2-40B4-BE49-F238E27FC236}">
                    <a16:creationId xmlns:a16="http://schemas.microsoft.com/office/drawing/2014/main" id="{3B6B233A-3DDD-ED47-B10E-FA4B462F5120}"/>
                  </a:ext>
                </a:extLst>
              </p:cNvPr>
              <p:cNvSpPr/>
              <p:nvPr/>
            </p:nvSpPr>
            <p:spPr>
              <a:xfrm>
                <a:off x="8364960" y="4481640"/>
                <a:ext cx="1581480" cy="1347120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704">
                    <a:moveTo>
                      <a:pt x="0" y="924"/>
                    </a:moveTo>
                    <a:lnTo>
                      <a:pt x="18" y="672"/>
                    </a:lnTo>
                    <a:lnTo>
                      <a:pt x="30" y="444"/>
                    </a:lnTo>
                    <a:lnTo>
                      <a:pt x="42" y="324"/>
                    </a:lnTo>
                    <a:lnTo>
                      <a:pt x="60" y="384"/>
                    </a:lnTo>
                    <a:lnTo>
                      <a:pt x="72" y="606"/>
                    </a:lnTo>
                    <a:lnTo>
                      <a:pt x="84" y="918"/>
                    </a:lnTo>
                    <a:lnTo>
                      <a:pt x="102" y="1188"/>
                    </a:lnTo>
                    <a:lnTo>
                      <a:pt x="114" y="1296"/>
                    </a:lnTo>
                    <a:lnTo>
                      <a:pt x="126" y="1200"/>
                    </a:lnTo>
                    <a:lnTo>
                      <a:pt x="144" y="930"/>
                    </a:lnTo>
                    <a:lnTo>
                      <a:pt x="156" y="600"/>
                    </a:lnTo>
                    <a:lnTo>
                      <a:pt x="168" y="354"/>
                    </a:lnTo>
                    <a:lnTo>
                      <a:pt x="186" y="288"/>
                    </a:lnTo>
                    <a:lnTo>
                      <a:pt x="198" y="414"/>
                    </a:lnTo>
                    <a:lnTo>
                      <a:pt x="210" y="654"/>
                    </a:lnTo>
                    <a:lnTo>
                      <a:pt x="228" y="900"/>
                    </a:lnTo>
                    <a:lnTo>
                      <a:pt x="240" y="1044"/>
                    </a:lnTo>
                    <a:lnTo>
                      <a:pt x="252" y="1056"/>
                    </a:lnTo>
                    <a:lnTo>
                      <a:pt x="270" y="966"/>
                    </a:lnTo>
                    <a:lnTo>
                      <a:pt x="282" y="846"/>
                    </a:lnTo>
                    <a:lnTo>
                      <a:pt x="294" y="768"/>
                    </a:lnTo>
                    <a:lnTo>
                      <a:pt x="312" y="762"/>
                    </a:lnTo>
                    <a:lnTo>
                      <a:pt x="324" y="810"/>
                    </a:lnTo>
                    <a:lnTo>
                      <a:pt x="336" y="864"/>
                    </a:lnTo>
                    <a:lnTo>
                      <a:pt x="354" y="888"/>
                    </a:lnTo>
                    <a:lnTo>
                      <a:pt x="366" y="852"/>
                    </a:lnTo>
                    <a:lnTo>
                      <a:pt x="384" y="762"/>
                    </a:lnTo>
                    <a:lnTo>
                      <a:pt x="396" y="642"/>
                    </a:lnTo>
                    <a:lnTo>
                      <a:pt x="408" y="540"/>
                    </a:lnTo>
                    <a:lnTo>
                      <a:pt x="426" y="516"/>
                    </a:lnTo>
                    <a:lnTo>
                      <a:pt x="438" y="594"/>
                    </a:lnTo>
                    <a:lnTo>
                      <a:pt x="450" y="774"/>
                    </a:lnTo>
                    <a:lnTo>
                      <a:pt x="468" y="996"/>
                    </a:lnTo>
                    <a:lnTo>
                      <a:pt x="480" y="1176"/>
                    </a:lnTo>
                    <a:lnTo>
                      <a:pt x="492" y="1230"/>
                    </a:lnTo>
                    <a:lnTo>
                      <a:pt x="510" y="1110"/>
                    </a:lnTo>
                    <a:lnTo>
                      <a:pt x="522" y="864"/>
                    </a:lnTo>
                    <a:lnTo>
                      <a:pt x="534" y="570"/>
                    </a:lnTo>
                    <a:lnTo>
                      <a:pt x="552" y="348"/>
                    </a:lnTo>
                    <a:lnTo>
                      <a:pt x="564" y="282"/>
                    </a:lnTo>
                    <a:lnTo>
                      <a:pt x="576" y="390"/>
                    </a:lnTo>
                    <a:lnTo>
                      <a:pt x="594" y="642"/>
                    </a:lnTo>
                    <a:lnTo>
                      <a:pt x="606" y="954"/>
                    </a:lnTo>
                    <a:lnTo>
                      <a:pt x="618" y="1230"/>
                    </a:lnTo>
                    <a:lnTo>
                      <a:pt x="636" y="1380"/>
                    </a:lnTo>
                    <a:lnTo>
                      <a:pt x="648" y="1314"/>
                    </a:lnTo>
                    <a:lnTo>
                      <a:pt x="660" y="1038"/>
                    </a:lnTo>
                    <a:lnTo>
                      <a:pt x="678" y="624"/>
                    </a:lnTo>
                    <a:lnTo>
                      <a:pt x="690" y="216"/>
                    </a:lnTo>
                    <a:lnTo>
                      <a:pt x="702" y="0"/>
                    </a:lnTo>
                    <a:lnTo>
                      <a:pt x="720" y="84"/>
                    </a:lnTo>
                    <a:lnTo>
                      <a:pt x="732" y="468"/>
                    </a:lnTo>
                    <a:lnTo>
                      <a:pt x="744" y="1014"/>
                    </a:lnTo>
                    <a:lnTo>
                      <a:pt x="762" y="1494"/>
                    </a:lnTo>
                    <a:lnTo>
                      <a:pt x="774" y="1704"/>
                    </a:lnTo>
                    <a:lnTo>
                      <a:pt x="792" y="1536"/>
                    </a:lnTo>
                    <a:lnTo>
                      <a:pt x="804" y="1074"/>
                    </a:lnTo>
                    <a:lnTo>
                      <a:pt x="816" y="516"/>
                    </a:lnTo>
                    <a:lnTo>
                      <a:pt x="834" y="102"/>
                    </a:lnTo>
                    <a:lnTo>
                      <a:pt x="846" y="6"/>
                    </a:lnTo>
                    <a:lnTo>
                      <a:pt x="858" y="234"/>
                    </a:lnTo>
                    <a:lnTo>
                      <a:pt x="876" y="660"/>
                    </a:lnTo>
                    <a:lnTo>
                      <a:pt x="888" y="1074"/>
                    </a:lnTo>
                    <a:lnTo>
                      <a:pt x="900" y="1302"/>
                    </a:lnTo>
                    <a:lnTo>
                      <a:pt x="918" y="1272"/>
                    </a:lnTo>
                    <a:lnTo>
                      <a:pt x="930" y="1038"/>
                    </a:lnTo>
                    <a:lnTo>
                      <a:pt x="942" y="738"/>
                    </a:lnTo>
                    <a:lnTo>
                      <a:pt x="960" y="522"/>
                    </a:lnTo>
                    <a:lnTo>
                      <a:pt x="972" y="486"/>
                    </a:lnTo>
                    <a:lnTo>
                      <a:pt x="984" y="624"/>
                    </a:lnTo>
                    <a:lnTo>
                      <a:pt x="1002" y="834"/>
                    </a:lnTo>
                    <a:lnTo>
                      <a:pt x="1014" y="996"/>
                    </a:lnTo>
                    <a:lnTo>
                      <a:pt x="1026" y="1026"/>
                    </a:lnTo>
                    <a:lnTo>
                      <a:pt x="1044" y="924"/>
                    </a:lnTo>
                    <a:lnTo>
                      <a:pt x="1056" y="750"/>
                    </a:lnTo>
                    <a:lnTo>
                      <a:pt x="1068" y="612"/>
                    </a:lnTo>
                    <a:lnTo>
                      <a:pt x="1086" y="570"/>
                    </a:lnTo>
                    <a:lnTo>
                      <a:pt x="1098" y="654"/>
                    </a:lnTo>
                    <a:lnTo>
                      <a:pt x="1110" y="816"/>
                    </a:lnTo>
                    <a:lnTo>
                      <a:pt x="1128" y="978"/>
                    </a:lnTo>
                    <a:lnTo>
                      <a:pt x="1140" y="1074"/>
                    </a:lnTo>
                    <a:lnTo>
                      <a:pt x="1152" y="1068"/>
                    </a:lnTo>
                    <a:lnTo>
                      <a:pt x="1170" y="942"/>
                    </a:lnTo>
                    <a:lnTo>
                      <a:pt x="1182" y="732"/>
                    </a:lnTo>
                    <a:lnTo>
                      <a:pt x="1200" y="516"/>
                    </a:lnTo>
                    <a:lnTo>
                      <a:pt x="1212" y="372"/>
                    </a:lnTo>
                    <a:lnTo>
                      <a:pt x="1224" y="372"/>
                    </a:lnTo>
                    <a:lnTo>
                      <a:pt x="1242" y="534"/>
                    </a:lnTo>
                    <a:lnTo>
                      <a:pt x="1254" y="804"/>
                    </a:lnTo>
                    <a:lnTo>
                      <a:pt x="1266" y="1074"/>
                    </a:lnTo>
                    <a:lnTo>
                      <a:pt x="1284" y="1230"/>
                    </a:lnTo>
                    <a:lnTo>
                      <a:pt x="1296" y="1200"/>
                    </a:lnTo>
                    <a:lnTo>
                      <a:pt x="1308" y="1014"/>
                    </a:lnTo>
                    <a:lnTo>
                      <a:pt x="1326" y="744"/>
                    </a:lnTo>
                    <a:lnTo>
                      <a:pt x="1338" y="504"/>
                    </a:lnTo>
                    <a:lnTo>
                      <a:pt x="1350" y="396"/>
                    </a:lnTo>
                    <a:lnTo>
                      <a:pt x="1368" y="444"/>
                    </a:lnTo>
                    <a:lnTo>
                      <a:pt x="1380" y="618"/>
                    </a:lnTo>
                    <a:lnTo>
                      <a:pt x="1392" y="846"/>
                    </a:lnTo>
                    <a:lnTo>
                      <a:pt x="1410" y="1032"/>
                    </a:lnTo>
                    <a:lnTo>
                      <a:pt x="1422" y="1110"/>
                    </a:lnTo>
                    <a:lnTo>
                      <a:pt x="1434" y="1056"/>
                    </a:lnTo>
                    <a:lnTo>
                      <a:pt x="1452" y="900"/>
                    </a:lnTo>
                    <a:lnTo>
                      <a:pt x="1464" y="714"/>
                    </a:lnTo>
                    <a:lnTo>
                      <a:pt x="1476" y="576"/>
                    </a:lnTo>
                    <a:lnTo>
                      <a:pt x="1494" y="540"/>
                    </a:lnTo>
                    <a:lnTo>
                      <a:pt x="1506" y="600"/>
                    </a:lnTo>
                    <a:lnTo>
                      <a:pt x="1518" y="714"/>
                    </a:lnTo>
                    <a:lnTo>
                      <a:pt x="1536" y="840"/>
                    </a:lnTo>
                    <a:lnTo>
                      <a:pt x="1548" y="912"/>
                    </a:lnTo>
                    <a:lnTo>
                      <a:pt x="1560" y="930"/>
                    </a:lnTo>
                    <a:lnTo>
                      <a:pt x="1578" y="900"/>
                    </a:lnTo>
                    <a:lnTo>
                      <a:pt x="1590" y="840"/>
                    </a:lnTo>
                    <a:lnTo>
                      <a:pt x="1608" y="786"/>
                    </a:lnTo>
                    <a:lnTo>
                      <a:pt x="1620" y="768"/>
                    </a:lnTo>
                    <a:lnTo>
                      <a:pt x="1632" y="792"/>
                    </a:lnTo>
                    <a:lnTo>
                      <a:pt x="1650" y="864"/>
                    </a:lnTo>
                    <a:lnTo>
                      <a:pt x="1662" y="960"/>
                    </a:lnTo>
                    <a:lnTo>
                      <a:pt x="1674" y="1044"/>
                    </a:lnTo>
                    <a:lnTo>
                      <a:pt x="1692" y="1074"/>
                    </a:lnTo>
                    <a:lnTo>
                      <a:pt x="1704" y="1014"/>
                    </a:lnTo>
                    <a:lnTo>
                      <a:pt x="1716" y="864"/>
                    </a:lnTo>
                    <a:lnTo>
                      <a:pt x="1734" y="654"/>
                    </a:lnTo>
                    <a:lnTo>
                      <a:pt x="1746" y="462"/>
                    </a:lnTo>
                    <a:lnTo>
                      <a:pt x="1758" y="354"/>
                    </a:lnTo>
                    <a:lnTo>
                      <a:pt x="1776" y="396"/>
                    </a:lnTo>
                    <a:lnTo>
                      <a:pt x="1788" y="582"/>
                    </a:lnTo>
                  </a:path>
                </a:pathLst>
              </a:custGeom>
              <a:noFill/>
              <a:ln w="15840">
                <a:solidFill>
                  <a:srgbClr val="0000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" name="CustomShape 208">
                <a:extLst>
                  <a:ext uri="{FF2B5EF4-FFF2-40B4-BE49-F238E27FC236}">
                    <a16:creationId xmlns:a16="http://schemas.microsoft.com/office/drawing/2014/main" id="{EF44B82A-72AC-EB42-83E9-F198A77B27F1}"/>
                  </a:ext>
                </a:extLst>
              </p:cNvPr>
              <p:cNvSpPr/>
              <p:nvPr/>
            </p:nvSpPr>
            <p:spPr>
              <a:xfrm>
                <a:off x="9946800" y="4737960"/>
                <a:ext cx="1077120" cy="787320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996">
                    <a:moveTo>
                      <a:pt x="0" y="258"/>
                    </a:moveTo>
                    <a:lnTo>
                      <a:pt x="12" y="528"/>
                    </a:lnTo>
                    <a:lnTo>
                      <a:pt x="30" y="804"/>
                    </a:lnTo>
                    <a:lnTo>
                      <a:pt x="42" y="984"/>
                    </a:lnTo>
                    <a:lnTo>
                      <a:pt x="54" y="996"/>
                    </a:lnTo>
                    <a:lnTo>
                      <a:pt x="72" y="840"/>
                    </a:lnTo>
                    <a:lnTo>
                      <a:pt x="84" y="558"/>
                    </a:lnTo>
                    <a:lnTo>
                      <a:pt x="96" y="258"/>
                    </a:lnTo>
                    <a:lnTo>
                      <a:pt x="114" y="42"/>
                    </a:lnTo>
                    <a:lnTo>
                      <a:pt x="126" y="0"/>
                    </a:lnTo>
                    <a:lnTo>
                      <a:pt x="138" y="132"/>
                    </a:lnTo>
                    <a:lnTo>
                      <a:pt x="156" y="378"/>
                    </a:lnTo>
                    <a:lnTo>
                      <a:pt x="168" y="630"/>
                    </a:lnTo>
                    <a:lnTo>
                      <a:pt x="180" y="792"/>
                    </a:lnTo>
                    <a:lnTo>
                      <a:pt x="198" y="798"/>
                    </a:lnTo>
                    <a:lnTo>
                      <a:pt x="210" y="666"/>
                    </a:lnTo>
                    <a:lnTo>
                      <a:pt x="228" y="462"/>
                    </a:lnTo>
                    <a:lnTo>
                      <a:pt x="240" y="282"/>
                    </a:lnTo>
                    <a:lnTo>
                      <a:pt x="252" y="192"/>
                    </a:lnTo>
                    <a:lnTo>
                      <a:pt x="270" y="216"/>
                    </a:lnTo>
                    <a:lnTo>
                      <a:pt x="282" y="324"/>
                    </a:lnTo>
                    <a:lnTo>
                      <a:pt x="294" y="456"/>
                    </a:lnTo>
                    <a:lnTo>
                      <a:pt x="312" y="564"/>
                    </a:lnTo>
                    <a:lnTo>
                      <a:pt x="324" y="618"/>
                    </a:lnTo>
                    <a:lnTo>
                      <a:pt x="336" y="612"/>
                    </a:lnTo>
                    <a:lnTo>
                      <a:pt x="354" y="570"/>
                    </a:lnTo>
                    <a:lnTo>
                      <a:pt x="366" y="516"/>
                    </a:lnTo>
                    <a:lnTo>
                      <a:pt x="378" y="486"/>
                    </a:lnTo>
                    <a:lnTo>
                      <a:pt x="396" y="474"/>
                    </a:lnTo>
                    <a:lnTo>
                      <a:pt x="408" y="480"/>
                    </a:lnTo>
                    <a:lnTo>
                      <a:pt x="420" y="492"/>
                    </a:lnTo>
                    <a:lnTo>
                      <a:pt x="438" y="498"/>
                    </a:lnTo>
                    <a:lnTo>
                      <a:pt x="450" y="492"/>
                    </a:lnTo>
                    <a:lnTo>
                      <a:pt x="462" y="486"/>
                    </a:lnTo>
                    <a:lnTo>
                      <a:pt x="480" y="492"/>
                    </a:lnTo>
                    <a:lnTo>
                      <a:pt x="492" y="498"/>
                    </a:lnTo>
                    <a:lnTo>
                      <a:pt x="504" y="504"/>
                    </a:lnTo>
                    <a:lnTo>
                      <a:pt x="522" y="504"/>
                    </a:lnTo>
                    <a:lnTo>
                      <a:pt x="534" y="492"/>
                    </a:lnTo>
                    <a:lnTo>
                      <a:pt x="546" y="486"/>
                    </a:lnTo>
                    <a:lnTo>
                      <a:pt x="564" y="474"/>
                    </a:lnTo>
                    <a:lnTo>
                      <a:pt x="576" y="474"/>
                    </a:lnTo>
                    <a:lnTo>
                      <a:pt x="588" y="474"/>
                    </a:lnTo>
                    <a:lnTo>
                      <a:pt x="606" y="480"/>
                    </a:lnTo>
                    <a:lnTo>
                      <a:pt x="618" y="486"/>
                    </a:lnTo>
                    <a:lnTo>
                      <a:pt x="636" y="492"/>
                    </a:lnTo>
                    <a:lnTo>
                      <a:pt x="648" y="498"/>
                    </a:lnTo>
                    <a:lnTo>
                      <a:pt x="660" y="498"/>
                    </a:lnTo>
                    <a:lnTo>
                      <a:pt x="678" y="498"/>
                    </a:lnTo>
                    <a:lnTo>
                      <a:pt x="690" y="492"/>
                    </a:lnTo>
                    <a:lnTo>
                      <a:pt x="702" y="486"/>
                    </a:lnTo>
                    <a:lnTo>
                      <a:pt x="720" y="480"/>
                    </a:lnTo>
                    <a:lnTo>
                      <a:pt x="732" y="474"/>
                    </a:lnTo>
                    <a:lnTo>
                      <a:pt x="744" y="474"/>
                    </a:lnTo>
                    <a:lnTo>
                      <a:pt x="762" y="468"/>
                    </a:lnTo>
                    <a:lnTo>
                      <a:pt x="774" y="468"/>
                    </a:lnTo>
                    <a:lnTo>
                      <a:pt x="786" y="468"/>
                    </a:lnTo>
                    <a:lnTo>
                      <a:pt x="804" y="468"/>
                    </a:lnTo>
                    <a:lnTo>
                      <a:pt x="816" y="468"/>
                    </a:lnTo>
                    <a:lnTo>
                      <a:pt x="828" y="462"/>
                    </a:lnTo>
                    <a:lnTo>
                      <a:pt x="846" y="462"/>
                    </a:lnTo>
                    <a:lnTo>
                      <a:pt x="858" y="462"/>
                    </a:lnTo>
                    <a:lnTo>
                      <a:pt x="870" y="468"/>
                    </a:lnTo>
                    <a:lnTo>
                      <a:pt x="888" y="474"/>
                    </a:lnTo>
                    <a:lnTo>
                      <a:pt x="900" y="480"/>
                    </a:lnTo>
                    <a:lnTo>
                      <a:pt x="912" y="480"/>
                    </a:lnTo>
                    <a:lnTo>
                      <a:pt x="930" y="480"/>
                    </a:lnTo>
                    <a:lnTo>
                      <a:pt x="942" y="480"/>
                    </a:lnTo>
                    <a:lnTo>
                      <a:pt x="954" y="480"/>
                    </a:lnTo>
                    <a:lnTo>
                      <a:pt x="972" y="480"/>
                    </a:lnTo>
                    <a:lnTo>
                      <a:pt x="984" y="486"/>
                    </a:lnTo>
                    <a:lnTo>
                      <a:pt x="996" y="486"/>
                    </a:lnTo>
                    <a:lnTo>
                      <a:pt x="1014" y="492"/>
                    </a:lnTo>
                    <a:lnTo>
                      <a:pt x="1026" y="492"/>
                    </a:lnTo>
                    <a:lnTo>
                      <a:pt x="1044" y="486"/>
                    </a:lnTo>
                    <a:lnTo>
                      <a:pt x="1056" y="486"/>
                    </a:lnTo>
                    <a:lnTo>
                      <a:pt x="1068" y="486"/>
                    </a:lnTo>
                    <a:lnTo>
                      <a:pt x="1086" y="486"/>
                    </a:lnTo>
                    <a:lnTo>
                      <a:pt x="1098" y="486"/>
                    </a:lnTo>
                    <a:lnTo>
                      <a:pt x="1110" y="486"/>
                    </a:lnTo>
                    <a:lnTo>
                      <a:pt x="1128" y="486"/>
                    </a:lnTo>
                    <a:lnTo>
                      <a:pt x="1140" y="492"/>
                    </a:lnTo>
                    <a:lnTo>
                      <a:pt x="1152" y="498"/>
                    </a:lnTo>
                    <a:lnTo>
                      <a:pt x="1170" y="504"/>
                    </a:lnTo>
                    <a:lnTo>
                      <a:pt x="1182" y="498"/>
                    </a:lnTo>
                    <a:lnTo>
                      <a:pt x="1194" y="492"/>
                    </a:lnTo>
                    <a:lnTo>
                      <a:pt x="1212" y="486"/>
                    </a:lnTo>
                    <a:lnTo>
                      <a:pt x="1218" y="486"/>
                    </a:lnTo>
                  </a:path>
                </a:pathLst>
              </a:custGeom>
              <a:noFill/>
              <a:ln w="15840">
                <a:solidFill>
                  <a:srgbClr val="0000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217" name="CustomShape 209">
            <a:extLst>
              <a:ext uri="{FF2B5EF4-FFF2-40B4-BE49-F238E27FC236}">
                <a16:creationId xmlns:a16="http://schemas.microsoft.com/office/drawing/2014/main" id="{E58076BF-63FB-E343-A76D-DFFB23B9B2FF}"/>
              </a:ext>
            </a:extLst>
          </p:cNvPr>
          <p:cNvSpPr/>
          <p:nvPr/>
        </p:nvSpPr>
        <p:spPr>
          <a:xfrm>
            <a:off x="117480" y="134906"/>
            <a:ext cx="8204788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spc="-1" dirty="0">
                <a:solidFill>
                  <a:srgbClr val="000000"/>
                </a:solidFill>
                <a:latin typeface="Arial"/>
                <a:ea typeface="DejaVu Sans"/>
              </a:rPr>
              <a:t>Novelty 2: Distributed Acoustic Sensing</a:t>
            </a:r>
            <a:endParaRPr lang="de-DE" sz="3600" spc="-1" dirty="0">
              <a:latin typeface="Calibri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E6B974B-FFD5-DF45-ACAE-7290E8977240}"/>
              </a:ext>
            </a:extLst>
          </p:cNvPr>
          <p:cNvSpPr/>
          <p:nvPr/>
        </p:nvSpPr>
        <p:spPr>
          <a:xfrm>
            <a:off x="3910080" y="6246887"/>
            <a:ext cx="2185920" cy="476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037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CB8158A-6062-9D4C-BBDA-A887E51F6EA1}"/>
              </a:ext>
            </a:extLst>
          </p:cNvPr>
          <p:cNvGrpSpPr/>
          <p:nvPr/>
        </p:nvGrpSpPr>
        <p:grpSpPr>
          <a:xfrm>
            <a:off x="3717463" y="1966478"/>
            <a:ext cx="8472156" cy="4900273"/>
            <a:chOff x="3716533" y="1965905"/>
            <a:chExt cx="8475467" cy="4902188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92874BC7-FA4A-E34D-B932-156E87E4A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9626" y="1965905"/>
              <a:ext cx="4162374" cy="4819591"/>
            </a:xfrm>
            <a:prstGeom prst="rect">
              <a:avLst/>
            </a:prstGeom>
          </p:spPr>
        </p:pic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16D608CD-0CF4-EB4B-961E-DC98C26B3E57}"/>
                </a:ext>
              </a:extLst>
            </p:cNvPr>
            <p:cNvGrpSpPr/>
            <p:nvPr/>
          </p:nvGrpSpPr>
          <p:grpSpPr>
            <a:xfrm>
              <a:off x="3716533" y="1965905"/>
              <a:ext cx="4227938" cy="4902188"/>
              <a:chOff x="1216539" y="953180"/>
              <a:chExt cx="5092667" cy="5904820"/>
            </a:xfrm>
          </p:grpSpPr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DF43405D-3580-214A-97F7-4A2777640F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6539" y="953180"/>
                <a:ext cx="5092667" cy="5428230"/>
              </a:xfrm>
              <a:prstGeom prst="rect">
                <a:avLst/>
              </a:prstGeom>
            </p:spPr>
          </p:pic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80100F72-7DE0-D245-B9B5-3617CE81E739}"/>
                  </a:ext>
                </a:extLst>
              </p:cNvPr>
              <p:cNvGrpSpPr/>
              <p:nvPr/>
            </p:nvGrpSpPr>
            <p:grpSpPr>
              <a:xfrm>
                <a:off x="1917039" y="6365240"/>
                <a:ext cx="3888540" cy="492760"/>
                <a:chOff x="1989049" y="6365240"/>
                <a:chExt cx="3888540" cy="492760"/>
              </a:xfrm>
            </p:grpSpPr>
            <p:pic>
              <p:nvPicPr>
                <p:cNvPr id="29" name="Grafik 28">
                  <a:extLst>
                    <a:ext uri="{FF2B5EF4-FFF2-40B4-BE49-F238E27FC236}">
                      <a16:creationId xmlns:a16="http://schemas.microsoft.com/office/drawing/2014/main" id="{0F6F2352-4636-8544-9A01-F6842AE5EB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89049" y="6388100"/>
                  <a:ext cx="3822700" cy="469900"/>
                </a:xfrm>
                <a:prstGeom prst="rect">
                  <a:avLst/>
                </a:prstGeom>
              </p:spPr>
            </p:pic>
            <p:sp>
              <p:nvSpPr>
                <p:cNvPr id="30" name="Rechteck 29">
                  <a:extLst>
                    <a:ext uri="{FF2B5EF4-FFF2-40B4-BE49-F238E27FC236}">
                      <a16:creationId xmlns:a16="http://schemas.microsoft.com/office/drawing/2014/main" id="{7DF24655-1CC6-D249-9DE0-A85D27FDA459}"/>
                    </a:ext>
                  </a:extLst>
                </p:cNvPr>
                <p:cNvSpPr/>
                <p:nvPr/>
              </p:nvSpPr>
              <p:spPr>
                <a:xfrm>
                  <a:off x="2061059" y="6365240"/>
                  <a:ext cx="3816530" cy="457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799"/>
                </a:p>
              </p:txBody>
            </p:sp>
          </p:grpSp>
        </p:grpSp>
      </p:grpSp>
      <p:sp>
        <p:nvSpPr>
          <p:cNvPr id="9" name="Titel 1">
            <a:extLst>
              <a:ext uri="{FF2B5EF4-FFF2-40B4-BE49-F238E27FC236}">
                <a16:creationId xmlns:a16="http://schemas.microsoft.com/office/drawing/2014/main" id="{0DB7167B-ECAD-9442-97AB-199116C15835}"/>
              </a:ext>
            </a:extLst>
          </p:cNvPr>
          <p:cNvSpPr txBox="1">
            <a:spLocks/>
          </p:cNvSpPr>
          <p:nvPr/>
        </p:nvSpPr>
        <p:spPr>
          <a:xfrm>
            <a:off x="1581605" y="121695"/>
            <a:ext cx="7462383" cy="9716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799" dirty="0" err="1"/>
              <a:t>Rockfall</a:t>
            </a:r>
            <a:r>
              <a:rPr lang="de-DE" sz="2799" dirty="0"/>
              <a:t> </a:t>
            </a:r>
            <a:r>
              <a:rPr lang="de-DE" sz="2799" dirty="0" err="1"/>
              <a:t>Detection</a:t>
            </a:r>
            <a:r>
              <a:rPr lang="de-DE" sz="2799" dirty="0"/>
              <a:t>: DAS on Rhonegletscher (</a:t>
            </a:r>
            <a:r>
              <a:rPr lang="de-DE" sz="2799" dirty="0" err="1"/>
              <a:t>Switzerland</a:t>
            </a:r>
            <a:r>
              <a:rPr lang="de-DE" sz="2799" dirty="0"/>
              <a:t>)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6AE62F2-4155-F847-A779-E575BA735C50}"/>
              </a:ext>
            </a:extLst>
          </p:cNvPr>
          <p:cNvGrpSpPr/>
          <p:nvPr/>
        </p:nvGrpSpPr>
        <p:grpSpPr>
          <a:xfrm>
            <a:off x="99411" y="1479832"/>
            <a:ext cx="3618053" cy="4819996"/>
            <a:chOff x="4929599" y="1365169"/>
            <a:chExt cx="3999094" cy="5327622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43C8167E-BCDB-1743-B7D9-33E713E90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29599" y="1365169"/>
              <a:ext cx="3999094" cy="482069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04513ECD-2A24-D746-81AD-DC8727753C70}"/>
                </a:ext>
              </a:extLst>
            </p:cNvPr>
            <p:cNvSpPr txBox="1"/>
            <p:nvPr/>
          </p:nvSpPr>
          <p:spPr>
            <a:xfrm>
              <a:off x="4942275" y="6284863"/>
              <a:ext cx="2301099" cy="407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799" err="1"/>
                <a:t>Credit</a:t>
              </a:r>
              <a:r>
                <a:rPr lang="de-DE" sz="1799"/>
                <a:t>: </a:t>
              </a:r>
              <a:r>
                <a:rPr lang="de-DE" sz="1799" err="1"/>
                <a:t>swisstopo</a:t>
              </a:r>
              <a:endParaRPr lang="de-DE" sz="1799"/>
            </a:p>
          </p:txBody>
        </p:sp>
        <p:sp>
          <p:nvSpPr>
            <p:cNvPr id="13" name="Dreieck 12">
              <a:extLst>
                <a:ext uri="{FF2B5EF4-FFF2-40B4-BE49-F238E27FC236}">
                  <a16:creationId xmlns:a16="http://schemas.microsoft.com/office/drawing/2014/main" id="{AAC255D8-3324-304D-9B4C-CD1E6AD25CFF}"/>
                </a:ext>
              </a:extLst>
            </p:cNvPr>
            <p:cNvSpPr/>
            <p:nvPr/>
          </p:nvSpPr>
          <p:spPr>
            <a:xfrm rot="3600000">
              <a:off x="6160338" y="3563963"/>
              <a:ext cx="504070" cy="434543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99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2FBF9A39-542C-414D-9D5B-4C6B07E5FBD8}"/>
              </a:ext>
            </a:extLst>
          </p:cNvPr>
          <p:cNvSpPr/>
          <p:nvPr/>
        </p:nvSpPr>
        <p:spPr>
          <a:xfrm rot="19802042">
            <a:off x="1028010" y="3483641"/>
            <a:ext cx="289183" cy="971620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817F163-D335-C34B-955E-67CDC3AA6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1" y="79108"/>
            <a:ext cx="906900" cy="9069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771437-1ACD-3559-4A47-DF34F8EC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52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 1">
            <a:extLst>
              <a:ext uri="{FF2B5EF4-FFF2-40B4-BE49-F238E27FC236}">
                <a16:creationId xmlns:a16="http://schemas.microsoft.com/office/drawing/2014/main" id="{44462418-207B-EA40-BB81-3644E13ED8B8}"/>
              </a:ext>
            </a:extLst>
          </p:cNvPr>
          <p:cNvSpPr txBox="1">
            <a:spLocks/>
          </p:cNvSpPr>
          <p:nvPr/>
        </p:nvSpPr>
        <p:spPr>
          <a:xfrm>
            <a:off x="2382" y="916752"/>
            <a:ext cx="11533443" cy="9716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799"/>
              <a:t>Snow Avalanches (SLF Test Site)</a:t>
            </a:r>
            <a:endParaRPr lang="de-DE" sz="2799" dirty="0"/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D80A9AF9-996F-9840-B1A4-95DFB62E5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4" y="1597989"/>
            <a:ext cx="4875728" cy="528737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D81D603-48CC-5D42-9C0F-C2AE7CF19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805" y="1976524"/>
            <a:ext cx="7328815" cy="4885877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857CB97A-F253-1F46-8A53-404D13D5F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5766" y="1341"/>
            <a:ext cx="5643852" cy="345113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053E182-0456-8845-A52C-0B89F76FE9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1" y="79108"/>
            <a:ext cx="906900" cy="906900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BD5E30A-28A3-1398-53A3-9EE96D04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24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 1">
            <a:extLst>
              <a:ext uri="{FF2B5EF4-FFF2-40B4-BE49-F238E27FC236}">
                <a16:creationId xmlns:a16="http://schemas.microsoft.com/office/drawing/2014/main" id="{44462418-207B-EA40-BB81-3644E13ED8B8}"/>
              </a:ext>
            </a:extLst>
          </p:cNvPr>
          <p:cNvSpPr txBox="1">
            <a:spLocks/>
          </p:cNvSpPr>
          <p:nvPr/>
        </p:nvSpPr>
        <p:spPr>
          <a:xfrm>
            <a:off x="2382" y="916752"/>
            <a:ext cx="11533443" cy="9716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799" dirty="0"/>
              <a:t>Snow </a:t>
            </a:r>
            <a:r>
              <a:rPr lang="de-DE" sz="2799" dirty="0" err="1"/>
              <a:t>Avalanches</a:t>
            </a:r>
            <a:r>
              <a:rPr lang="de-DE" sz="2799" dirty="0"/>
              <a:t> (SLF Test Site)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D80A9AF9-996F-9840-B1A4-95DFB62E5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4" y="1597989"/>
            <a:ext cx="4875728" cy="5287374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AB5939EA-E47A-EA41-A38B-652865DCE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1" y="79108"/>
            <a:ext cx="906900" cy="906900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9209E3F-3D21-9C44-9D8F-38EB2DB1384D}"/>
              </a:ext>
            </a:extLst>
          </p:cNvPr>
          <p:cNvGrpSpPr/>
          <p:nvPr/>
        </p:nvGrpSpPr>
        <p:grpSpPr>
          <a:xfrm>
            <a:off x="5769103" y="79109"/>
            <a:ext cx="6333276" cy="6333276"/>
            <a:chOff x="5768975" y="522249"/>
            <a:chExt cx="6335751" cy="6335751"/>
          </a:xfrm>
        </p:grpSpPr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D4199C45-41D7-4843-A747-91F7062FDE74}"/>
                </a:ext>
              </a:extLst>
            </p:cNvPr>
            <p:cNvGrpSpPr/>
            <p:nvPr/>
          </p:nvGrpSpPr>
          <p:grpSpPr>
            <a:xfrm>
              <a:off x="5768975" y="522249"/>
              <a:ext cx="6335751" cy="6335751"/>
              <a:chOff x="5856249" y="522249"/>
              <a:chExt cx="6335751" cy="6335751"/>
            </a:xfrm>
          </p:grpSpPr>
          <p:pic>
            <p:nvPicPr>
              <p:cNvPr id="34" name="Picture 6">
                <a:extLst>
                  <a:ext uri="{FF2B5EF4-FFF2-40B4-BE49-F238E27FC236}">
                    <a16:creationId xmlns:a16="http://schemas.microsoft.com/office/drawing/2014/main" id="{474B8367-8DDB-6149-9502-CCA4588CA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6249" y="522249"/>
                <a:ext cx="6335751" cy="6335751"/>
              </a:xfrm>
              <a:prstGeom prst="rect">
                <a:avLst/>
              </a:prstGeom>
            </p:spPr>
          </p:pic>
          <p:cxnSp>
            <p:nvCxnSpPr>
              <p:cNvPr id="35" name="Straight Arrow Connector 8">
                <a:extLst>
                  <a:ext uri="{FF2B5EF4-FFF2-40B4-BE49-F238E27FC236}">
                    <a16:creationId xmlns:a16="http://schemas.microsoft.com/office/drawing/2014/main" id="{8050043A-2C95-CB43-8419-64227AE6B4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45405" y="1349298"/>
                <a:ext cx="524107" cy="301082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9">
                <a:extLst>
                  <a:ext uri="{FF2B5EF4-FFF2-40B4-BE49-F238E27FC236}">
                    <a16:creationId xmlns:a16="http://schemas.microsoft.com/office/drawing/2014/main" id="{1F6AFD11-4754-3243-BCE5-905B58D25B90}"/>
                  </a:ext>
                </a:extLst>
              </p:cNvPr>
              <p:cNvSpPr txBox="1"/>
              <p:nvPr/>
            </p:nvSpPr>
            <p:spPr>
              <a:xfrm>
                <a:off x="6639566" y="1028862"/>
                <a:ext cx="19607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99"/>
                  <a:t>First arrival uphill</a:t>
                </a:r>
              </a:p>
            </p:txBody>
          </p:sp>
          <p:grpSp>
            <p:nvGrpSpPr>
              <p:cNvPr id="37" name="Group 18">
                <a:extLst>
                  <a:ext uri="{FF2B5EF4-FFF2-40B4-BE49-F238E27FC236}">
                    <a16:creationId xmlns:a16="http://schemas.microsoft.com/office/drawing/2014/main" id="{C63FC4C4-8B50-6449-B579-F5BB13CC6034}"/>
                  </a:ext>
                </a:extLst>
              </p:cNvPr>
              <p:cNvGrpSpPr/>
              <p:nvPr/>
            </p:nvGrpSpPr>
            <p:grpSpPr>
              <a:xfrm rot="368428">
                <a:off x="7694343" y="1582369"/>
                <a:ext cx="1439599" cy="331921"/>
                <a:chOff x="7694343" y="1415104"/>
                <a:chExt cx="1439599" cy="331921"/>
              </a:xfrm>
            </p:grpSpPr>
            <p:cxnSp>
              <p:nvCxnSpPr>
                <p:cNvPr id="44" name="Straight Arrow Connector 11">
                  <a:extLst>
                    <a:ext uri="{FF2B5EF4-FFF2-40B4-BE49-F238E27FC236}">
                      <a16:creationId xmlns:a16="http://schemas.microsoft.com/office/drawing/2014/main" id="{5417B05A-80B7-264A-836C-1355FCB23D52}"/>
                    </a:ext>
                  </a:extLst>
                </p:cNvPr>
                <p:cNvCxnSpPr/>
                <p:nvPr/>
              </p:nvCxnSpPr>
              <p:spPr>
                <a:xfrm flipH="1">
                  <a:off x="7694343" y="1415104"/>
                  <a:ext cx="261286" cy="268729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12">
                  <a:extLst>
                    <a:ext uri="{FF2B5EF4-FFF2-40B4-BE49-F238E27FC236}">
                      <a16:creationId xmlns:a16="http://schemas.microsoft.com/office/drawing/2014/main" id="{3C079D12-B8A8-3E42-A2D1-4BBABEE7E4AA}"/>
                    </a:ext>
                  </a:extLst>
                </p:cNvPr>
                <p:cNvCxnSpPr/>
                <p:nvPr/>
              </p:nvCxnSpPr>
              <p:spPr>
                <a:xfrm flipH="1">
                  <a:off x="7857894" y="1433692"/>
                  <a:ext cx="261286" cy="268729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13">
                  <a:extLst>
                    <a:ext uri="{FF2B5EF4-FFF2-40B4-BE49-F238E27FC236}">
                      <a16:creationId xmlns:a16="http://schemas.microsoft.com/office/drawing/2014/main" id="{DF3356BC-61E9-3E4D-B4CF-F9F4F4EBBF19}"/>
                    </a:ext>
                  </a:extLst>
                </p:cNvPr>
                <p:cNvCxnSpPr/>
                <p:nvPr/>
              </p:nvCxnSpPr>
              <p:spPr>
                <a:xfrm flipH="1">
                  <a:off x="8058617" y="1433692"/>
                  <a:ext cx="261286" cy="268729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14">
                  <a:extLst>
                    <a:ext uri="{FF2B5EF4-FFF2-40B4-BE49-F238E27FC236}">
                      <a16:creationId xmlns:a16="http://schemas.microsoft.com/office/drawing/2014/main" id="{E480C06E-A5E7-0A4E-B3D9-1ECBC18FFB62}"/>
                    </a:ext>
                  </a:extLst>
                </p:cNvPr>
                <p:cNvCxnSpPr/>
                <p:nvPr/>
              </p:nvCxnSpPr>
              <p:spPr>
                <a:xfrm flipH="1">
                  <a:off x="8270488" y="1433692"/>
                  <a:ext cx="261286" cy="268729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15">
                  <a:extLst>
                    <a:ext uri="{FF2B5EF4-FFF2-40B4-BE49-F238E27FC236}">
                      <a16:creationId xmlns:a16="http://schemas.microsoft.com/office/drawing/2014/main" id="{72B5E16E-5CD6-AC44-A038-A74255B6DEAA}"/>
                    </a:ext>
                  </a:extLst>
                </p:cNvPr>
                <p:cNvCxnSpPr/>
                <p:nvPr/>
              </p:nvCxnSpPr>
              <p:spPr>
                <a:xfrm flipH="1">
                  <a:off x="8460064" y="1467145"/>
                  <a:ext cx="261286" cy="268729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16">
                  <a:extLst>
                    <a:ext uri="{FF2B5EF4-FFF2-40B4-BE49-F238E27FC236}">
                      <a16:creationId xmlns:a16="http://schemas.microsoft.com/office/drawing/2014/main" id="{BE05BBD8-AE80-F44E-A06A-E0912802F74E}"/>
                    </a:ext>
                  </a:extLst>
                </p:cNvPr>
                <p:cNvCxnSpPr/>
                <p:nvPr/>
              </p:nvCxnSpPr>
              <p:spPr>
                <a:xfrm flipH="1">
                  <a:off x="8649634" y="1478296"/>
                  <a:ext cx="261286" cy="268729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17">
                  <a:extLst>
                    <a:ext uri="{FF2B5EF4-FFF2-40B4-BE49-F238E27FC236}">
                      <a16:creationId xmlns:a16="http://schemas.microsoft.com/office/drawing/2014/main" id="{F6F282ED-2FDC-154F-97B6-6EE94101E9E6}"/>
                    </a:ext>
                  </a:extLst>
                </p:cNvPr>
                <p:cNvCxnSpPr/>
                <p:nvPr/>
              </p:nvCxnSpPr>
              <p:spPr>
                <a:xfrm flipH="1">
                  <a:off x="8872656" y="1467145"/>
                  <a:ext cx="261286" cy="268729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TextBox 19">
                <a:extLst>
                  <a:ext uri="{FF2B5EF4-FFF2-40B4-BE49-F238E27FC236}">
                    <a16:creationId xmlns:a16="http://schemas.microsoft.com/office/drawing/2014/main" id="{ACDAD7D6-ACA1-0F4A-BF89-3E3D8CFC0312}"/>
                  </a:ext>
                </a:extLst>
              </p:cNvPr>
              <p:cNvSpPr txBox="1"/>
              <p:nvPr/>
            </p:nvSpPr>
            <p:spPr>
              <a:xfrm>
                <a:off x="8391197" y="1292775"/>
                <a:ext cx="2605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99"/>
                  <a:t>Downhill propagation</a:t>
                </a:r>
              </a:p>
            </p:txBody>
          </p:sp>
          <p:cxnSp>
            <p:nvCxnSpPr>
              <p:cNvPr id="39" name="Straight Arrow Connector 20">
                <a:extLst>
                  <a:ext uri="{FF2B5EF4-FFF2-40B4-BE49-F238E27FC236}">
                    <a16:creationId xmlns:a16="http://schemas.microsoft.com/office/drawing/2014/main" id="{7759BBD8-A341-A142-8C5E-6968A1ABEA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935737" y="2432633"/>
                <a:ext cx="498088" cy="142662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22">
                <a:extLst>
                  <a:ext uri="{FF2B5EF4-FFF2-40B4-BE49-F238E27FC236}">
                    <a16:creationId xmlns:a16="http://schemas.microsoft.com/office/drawing/2014/main" id="{F1FA1D96-CBEA-4B4C-870D-F0059A2F09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744309" y="2832411"/>
                <a:ext cx="689516" cy="1026848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25">
                <a:extLst>
                  <a:ext uri="{FF2B5EF4-FFF2-40B4-BE49-F238E27FC236}">
                    <a16:creationId xmlns:a16="http://schemas.microsoft.com/office/drawing/2014/main" id="{86D31283-1A42-8549-836C-387562D032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682844" y="3224138"/>
                <a:ext cx="750981" cy="635121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28">
                <a:extLst>
                  <a:ext uri="{FF2B5EF4-FFF2-40B4-BE49-F238E27FC236}">
                    <a16:creationId xmlns:a16="http://schemas.microsoft.com/office/drawing/2014/main" id="{6106A405-DA8A-DA45-9FBE-F09B083C3F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68819" y="3690125"/>
                <a:ext cx="1065006" cy="169134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31">
                <a:extLst>
                  <a:ext uri="{FF2B5EF4-FFF2-40B4-BE49-F238E27FC236}">
                    <a16:creationId xmlns:a16="http://schemas.microsoft.com/office/drawing/2014/main" id="{7558E66D-A02C-CB40-829D-81247F738D6D}"/>
                  </a:ext>
                </a:extLst>
              </p:cNvPr>
              <p:cNvSpPr txBox="1"/>
              <p:nvPr/>
            </p:nvSpPr>
            <p:spPr>
              <a:xfrm>
                <a:off x="8456924" y="3830338"/>
                <a:ext cx="24288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99"/>
                  <a:t>Different avalanche</a:t>
                </a:r>
              </a:p>
              <a:p>
                <a:r>
                  <a:rPr lang="en-US" sz="1799"/>
                  <a:t>surges</a:t>
                </a:r>
              </a:p>
            </p:txBody>
          </p:sp>
        </p:grpSp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E427E159-03FE-E845-8945-E346D06807EC}"/>
                </a:ext>
              </a:extLst>
            </p:cNvPr>
            <p:cNvGrpSpPr/>
            <p:nvPr/>
          </p:nvGrpSpPr>
          <p:grpSpPr>
            <a:xfrm>
              <a:off x="6552291" y="6502362"/>
              <a:ext cx="4528663" cy="278157"/>
              <a:chOff x="6552291" y="6476604"/>
              <a:chExt cx="4528663" cy="278157"/>
            </a:xfrm>
          </p:grpSpPr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98F6E2A4-CAAE-4849-AEE4-D802BDD8C32E}"/>
                  </a:ext>
                </a:extLst>
              </p:cNvPr>
              <p:cNvSpPr/>
              <p:nvPr/>
            </p:nvSpPr>
            <p:spPr>
              <a:xfrm>
                <a:off x="6552291" y="6476605"/>
                <a:ext cx="4528663" cy="2781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799" dirty="0">
                    <a:solidFill>
                      <a:schemeClr val="tx1"/>
                    </a:solidFill>
                  </a:rPr>
                  <a:t>Ca. 500 m</a:t>
                </a:r>
              </a:p>
            </p:txBody>
          </p:sp>
          <p:cxnSp>
            <p:nvCxnSpPr>
              <p:cNvPr id="7" name="Gerade Verbindung mit Pfeil 6">
                <a:extLst>
                  <a:ext uri="{FF2B5EF4-FFF2-40B4-BE49-F238E27FC236}">
                    <a16:creationId xmlns:a16="http://schemas.microsoft.com/office/drawing/2014/main" id="{02C6553A-0853-294F-A675-5FA08819A4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20184" y="6476604"/>
                <a:ext cx="3911381" cy="0"/>
              </a:xfrm>
              <a:prstGeom prst="straightConnector1">
                <a:avLst/>
              </a:prstGeom>
              <a:ln w="12700" cap="sq">
                <a:solidFill>
                  <a:schemeClr val="tx1"/>
                </a:solidFill>
                <a:round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AA04C63-E107-11BB-3213-33BC2CE8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8ED011-B840-C844-D701-A15171041C58}"/>
              </a:ext>
            </a:extLst>
          </p:cNvPr>
          <p:cNvSpPr txBox="1"/>
          <p:nvPr/>
        </p:nvSpPr>
        <p:spPr>
          <a:xfrm>
            <a:off x="5629275" y="6529388"/>
            <a:ext cx="631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P. </a:t>
            </a:r>
            <a:r>
              <a:rPr lang="en-US" dirty="0" err="1"/>
              <a:t>Paitz</a:t>
            </a:r>
            <a:r>
              <a:rPr lang="en-US" dirty="0"/>
              <a:t>, P. </a:t>
            </a:r>
            <a:r>
              <a:rPr lang="en-US" dirty="0" err="1"/>
              <a:t>Edme</a:t>
            </a:r>
            <a:r>
              <a:rPr lang="en-US" dirty="0"/>
              <a:t>, A. </a:t>
            </a:r>
            <a:r>
              <a:rPr lang="en-US" dirty="0" err="1"/>
              <a:t>Fichtner</a:t>
            </a:r>
            <a:r>
              <a:rPr lang="en-US" dirty="0"/>
              <a:t> (ETH), B. </a:t>
            </a:r>
            <a:r>
              <a:rPr lang="en-US" dirty="0" err="1"/>
              <a:t>Sovilla</a:t>
            </a:r>
            <a:r>
              <a:rPr lang="en-US" dirty="0"/>
              <a:t> (SLF)</a:t>
            </a:r>
          </a:p>
        </p:txBody>
      </p:sp>
    </p:spTree>
    <p:extLst>
      <p:ext uri="{BB962C8B-B14F-4D97-AF65-F5344CB8AC3E}">
        <p14:creationId xmlns:p14="http://schemas.microsoft.com/office/powerpoint/2010/main" val="164044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A96"/>
      </a:accent1>
      <a:accent2>
        <a:srgbClr val="298FA7"/>
      </a:accent2>
      <a:accent3>
        <a:srgbClr val="52A5B8"/>
      </a:accent3>
      <a:accent4>
        <a:srgbClr val="7ABAC8"/>
      </a:accent4>
      <a:accent5>
        <a:srgbClr val="A3CFD9"/>
      </a:accent5>
      <a:accent6>
        <a:srgbClr val="CCE4EA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A96"/>
      </a:accent1>
      <a:accent2>
        <a:srgbClr val="298FA7"/>
      </a:accent2>
      <a:accent3>
        <a:srgbClr val="52A5B8"/>
      </a:accent3>
      <a:accent4>
        <a:srgbClr val="7ABAC8"/>
      </a:accent4>
      <a:accent5>
        <a:srgbClr val="A3CFD9"/>
      </a:accent5>
      <a:accent6>
        <a:srgbClr val="CCE4EA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568</Words>
  <Application>Microsoft Macintosh PowerPoint</Application>
  <PresentationFormat>Breitbild</PresentationFormat>
  <Paragraphs>106</Paragraphs>
  <Slides>10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8" baseType="lpstr">
      <vt:lpstr>Arial</vt:lpstr>
      <vt:lpstr>Arial Narrow</vt:lpstr>
      <vt:lpstr>Calibri</vt:lpstr>
      <vt:lpstr>Helvetica</vt:lpstr>
      <vt:lpstr>Symbol</vt:lpstr>
      <vt:lpstr>Times New Roman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Machine Learning improve debris flow warning systems?</dc:title>
  <dc:subject/>
  <dc:creator>Malgorzata Chmiel</dc:creator>
  <dc:description/>
  <cp:lastModifiedBy>Microsoft Office User</cp:lastModifiedBy>
  <cp:revision>209</cp:revision>
  <dcterms:created xsi:type="dcterms:W3CDTF">2021-03-15T17:58:08Z</dcterms:created>
  <dcterms:modified xsi:type="dcterms:W3CDTF">2022-09-07T01:08:20Z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1</vt:i4>
  </property>
  <property fmtid="{D5CDD505-2E9C-101B-9397-08002B2CF9AE}" pid="7" name="Notes">
    <vt:i4>16</vt:i4>
  </property>
  <property fmtid="{D5CDD505-2E9C-101B-9397-08002B2CF9AE}" pid="8" name="PresentationFormat">
    <vt:lpwstr>Breitbild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16</vt:i4>
  </property>
</Properties>
</file>