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4"/>
  </p:notesMasterIdLst>
  <p:handoutMasterIdLst>
    <p:handoutMasterId r:id="rId105"/>
  </p:handoutMasterIdLst>
  <p:sldIdLst>
    <p:sldId id="256" r:id="rId2"/>
    <p:sldId id="258" r:id="rId3"/>
    <p:sldId id="261" r:id="rId4"/>
    <p:sldId id="257" r:id="rId5"/>
    <p:sldId id="262" r:id="rId6"/>
    <p:sldId id="278" r:id="rId7"/>
    <p:sldId id="264" r:id="rId8"/>
    <p:sldId id="265" r:id="rId9"/>
    <p:sldId id="266" r:id="rId10"/>
    <p:sldId id="267" r:id="rId11"/>
    <p:sldId id="307" r:id="rId12"/>
    <p:sldId id="380" r:id="rId13"/>
    <p:sldId id="317" r:id="rId14"/>
    <p:sldId id="271" r:id="rId15"/>
    <p:sldId id="263" r:id="rId16"/>
    <p:sldId id="270" r:id="rId17"/>
    <p:sldId id="369" r:id="rId18"/>
    <p:sldId id="269" r:id="rId19"/>
    <p:sldId id="280" r:id="rId20"/>
    <p:sldId id="294" r:id="rId21"/>
    <p:sldId id="277" r:id="rId22"/>
    <p:sldId id="281" r:id="rId23"/>
    <p:sldId id="282" r:id="rId24"/>
    <p:sldId id="283" r:id="rId25"/>
    <p:sldId id="296" r:id="rId26"/>
    <p:sldId id="284" r:id="rId27"/>
    <p:sldId id="291" r:id="rId28"/>
    <p:sldId id="292" r:id="rId29"/>
    <p:sldId id="293" r:id="rId30"/>
    <p:sldId id="287" r:id="rId31"/>
    <p:sldId id="289" r:id="rId32"/>
    <p:sldId id="297" r:id="rId33"/>
    <p:sldId id="298" r:id="rId34"/>
    <p:sldId id="299" r:id="rId35"/>
    <p:sldId id="300" r:id="rId36"/>
    <p:sldId id="286" r:id="rId37"/>
    <p:sldId id="303" r:id="rId38"/>
    <p:sldId id="301" r:id="rId39"/>
    <p:sldId id="305" r:id="rId40"/>
    <p:sldId id="310" r:id="rId41"/>
    <p:sldId id="315" r:id="rId42"/>
    <p:sldId id="311" r:id="rId43"/>
    <p:sldId id="312" r:id="rId44"/>
    <p:sldId id="313" r:id="rId45"/>
    <p:sldId id="309" r:id="rId46"/>
    <p:sldId id="314" r:id="rId47"/>
    <p:sldId id="306" r:id="rId48"/>
    <p:sldId id="316" r:id="rId49"/>
    <p:sldId id="319" r:id="rId50"/>
    <p:sldId id="324" r:id="rId51"/>
    <p:sldId id="325" r:id="rId52"/>
    <p:sldId id="326" r:id="rId53"/>
    <p:sldId id="327" r:id="rId54"/>
    <p:sldId id="328" r:id="rId55"/>
    <p:sldId id="318" r:id="rId56"/>
    <p:sldId id="304" r:id="rId57"/>
    <p:sldId id="320" r:id="rId58"/>
    <p:sldId id="329" r:id="rId59"/>
    <p:sldId id="330" r:id="rId60"/>
    <p:sldId id="321" r:id="rId61"/>
    <p:sldId id="322" r:id="rId62"/>
    <p:sldId id="323" r:id="rId63"/>
    <p:sldId id="333" r:id="rId64"/>
    <p:sldId id="340" r:id="rId65"/>
    <p:sldId id="341" r:id="rId66"/>
    <p:sldId id="368" r:id="rId67"/>
    <p:sldId id="331" r:id="rId68"/>
    <p:sldId id="343" r:id="rId69"/>
    <p:sldId id="342" r:id="rId70"/>
    <p:sldId id="344" r:id="rId71"/>
    <p:sldId id="345" r:id="rId72"/>
    <p:sldId id="346" r:id="rId73"/>
    <p:sldId id="347" r:id="rId74"/>
    <p:sldId id="348" r:id="rId75"/>
    <p:sldId id="350" r:id="rId76"/>
    <p:sldId id="349" r:id="rId77"/>
    <p:sldId id="351" r:id="rId78"/>
    <p:sldId id="355" r:id="rId79"/>
    <p:sldId id="353" r:id="rId80"/>
    <p:sldId id="356" r:id="rId81"/>
    <p:sldId id="357" r:id="rId82"/>
    <p:sldId id="358" r:id="rId83"/>
    <p:sldId id="359" r:id="rId84"/>
    <p:sldId id="360" r:id="rId85"/>
    <p:sldId id="373" r:id="rId86"/>
    <p:sldId id="361" r:id="rId87"/>
    <p:sldId id="362" r:id="rId88"/>
    <p:sldId id="363" r:id="rId89"/>
    <p:sldId id="364" r:id="rId90"/>
    <p:sldId id="370" r:id="rId91"/>
    <p:sldId id="365" r:id="rId92"/>
    <p:sldId id="366" r:id="rId93"/>
    <p:sldId id="371" r:id="rId94"/>
    <p:sldId id="374" r:id="rId95"/>
    <p:sldId id="375" r:id="rId96"/>
    <p:sldId id="352" r:id="rId97"/>
    <p:sldId id="372" r:id="rId98"/>
    <p:sldId id="367" r:id="rId99"/>
    <p:sldId id="376" r:id="rId100"/>
    <p:sldId id="377" r:id="rId101"/>
    <p:sldId id="378" r:id="rId102"/>
    <p:sldId id="379" r:id="rId1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4D2B49B-108C-ED45-BBFD-68D66F5183CB}">
          <p14:sldIdLst>
            <p14:sldId id="256"/>
          </p14:sldIdLst>
        </p14:section>
        <p14:section name="Intro material" id="{7EA2FCC4-7702-CC48-9FCB-D01EF5030D2F}">
          <p14:sldIdLst>
            <p14:sldId id="258"/>
            <p14:sldId id="261"/>
            <p14:sldId id="257"/>
          </p14:sldIdLst>
        </p14:section>
        <p14:section name="Convolution" id="{450ED84C-1264-864D-A3A7-CEA17A7CF3E7}">
          <p14:sldIdLst>
            <p14:sldId id="262"/>
            <p14:sldId id="278"/>
            <p14:sldId id="264"/>
            <p14:sldId id="265"/>
            <p14:sldId id="266"/>
            <p14:sldId id="267"/>
            <p14:sldId id="307"/>
            <p14:sldId id="380"/>
            <p14:sldId id="317"/>
            <p14:sldId id="271"/>
            <p14:sldId id="263"/>
            <p14:sldId id="270"/>
            <p14:sldId id="369"/>
            <p14:sldId id="269"/>
            <p14:sldId id="280"/>
            <p14:sldId id="294"/>
            <p14:sldId id="277"/>
            <p14:sldId id="281"/>
            <p14:sldId id="282"/>
            <p14:sldId id="283"/>
            <p14:sldId id="296"/>
            <p14:sldId id="284"/>
            <p14:sldId id="291"/>
            <p14:sldId id="292"/>
            <p14:sldId id="293"/>
            <p14:sldId id="287"/>
            <p14:sldId id="289"/>
            <p14:sldId id="297"/>
            <p14:sldId id="298"/>
            <p14:sldId id="299"/>
            <p14:sldId id="300"/>
            <p14:sldId id="286"/>
            <p14:sldId id="303"/>
            <p14:sldId id="301"/>
            <p14:sldId id="305"/>
            <p14:sldId id="310"/>
            <p14:sldId id="315"/>
            <p14:sldId id="311"/>
            <p14:sldId id="312"/>
            <p14:sldId id="313"/>
            <p14:sldId id="309"/>
            <p14:sldId id="314"/>
            <p14:sldId id="306"/>
            <p14:sldId id="316"/>
            <p14:sldId id="319"/>
            <p14:sldId id="324"/>
            <p14:sldId id="325"/>
            <p14:sldId id="326"/>
            <p14:sldId id="327"/>
            <p14:sldId id="328"/>
          </p14:sldIdLst>
        </p14:section>
        <p14:section name="Pooling" id="{2FFA036E-28A6-A648-A26D-300446539CED}">
          <p14:sldIdLst>
            <p14:sldId id="318"/>
            <p14:sldId id="304"/>
            <p14:sldId id="320"/>
            <p14:sldId id="329"/>
            <p14:sldId id="330"/>
            <p14:sldId id="321"/>
            <p14:sldId id="322"/>
            <p14:sldId id="323"/>
            <p14:sldId id="333"/>
            <p14:sldId id="340"/>
            <p14:sldId id="341"/>
            <p14:sldId id="368"/>
          </p14:sldIdLst>
        </p14:section>
        <p14:section name="Historical view" id="{3EB2F300-F96B-8245-9B20-B9F374FBAC47}">
          <p14:sldIdLst>
            <p14:sldId id="331"/>
            <p14:sldId id="343"/>
            <p14:sldId id="342"/>
            <p14:sldId id="344"/>
            <p14:sldId id="345"/>
            <p14:sldId id="346"/>
            <p14:sldId id="347"/>
            <p14:sldId id="348"/>
            <p14:sldId id="350"/>
            <p14:sldId id="349"/>
            <p14:sldId id="351"/>
            <p14:sldId id="355"/>
            <p14:sldId id="353"/>
          </p14:sldIdLst>
        </p14:section>
        <p14:section name="Detection and Localization" id="{1DDCCAEF-7281-1248-95D9-058503A9CFC5}">
          <p14:sldIdLst>
            <p14:sldId id="356"/>
            <p14:sldId id="357"/>
            <p14:sldId id="358"/>
            <p14:sldId id="359"/>
          </p14:sldIdLst>
        </p14:section>
        <p14:section name="Segmentation" id="{742A0F11-926A-694E-AB77-A52E152353F2}">
          <p14:sldIdLst>
            <p14:sldId id="360"/>
            <p14:sldId id="373"/>
            <p14:sldId id="361"/>
            <p14:sldId id="362"/>
            <p14:sldId id="363"/>
            <p14:sldId id="364"/>
            <p14:sldId id="370"/>
            <p14:sldId id="365"/>
            <p14:sldId id="366"/>
            <p14:sldId id="371"/>
            <p14:sldId id="374"/>
            <p14:sldId id="375"/>
            <p14:sldId id="352"/>
            <p14:sldId id="372"/>
            <p14:sldId id="367"/>
            <p14:sldId id="376"/>
          </p14:sldIdLst>
        </p14:section>
        <p14:section name="Data Augmentation" id="{8DAC6F82-EA6E-6748-AFC2-59C19AC6F085}">
          <p14:sldIdLst>
            <p14:sldId id="377"/>
            <p14:sldId id="378"/>
            <p14:sldId id="37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20"/>
    <p:restoredTop sz="78840"/>
  </p:normalViewPr>
  <p:slideViewPr>
    <p:cSldViewPr snapToGrid="0" snapToObjects="1">
      <p:cViewPr varScale="1">
        <p:scale>
          <a:sx n="81" d="100"/>
          <a:sy n="81" d="100"/>
        </p:scale>
        <p:origin x="1320" y="192"/>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6" d="100"/>
          <a:sy n="96" d="100"/>
        </p:scale>
        <p:origin x="2480" y="16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5996069-BB9F-7B4C-8B1B-6A981CE6AC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8950F2A-BFF0-484D-9722-D992A71BA8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E06586-DFE2-554D-80BD-5ED954C6437C}" type="datetimeFigureOut">
              <a:rPr lang="en-US" smtClean="0"/>
              <a:t>12/21/18</a:t>
            </a:fld>
            <a:endParaRPr lang="en-US"/>
          </a:p>
        </p:txBody>
      </p:sp>
      <p:sp>
        <p:nvSpPr>
          <p:cNvPr id="4" name="Footer Placeholder 3">
            <a:extLst>
              <a:ext uri="{FF2B5EF4-FFF2-40B4-BE49-F238E27FC236}">
                <a16:creationId xmlns:a16="http://schemas.microsoft.com/office/drawing/2014/main" id="{88D8FC13-0008-B449-882C-4A17F43907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D88741D-1326-1549-93B3-FAB7345A67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3859E6-49AB-CE44-9592-09F6752E8251}" type="slidenum">
              <a:rPr lang="en-US" smtClean="0"/>
              <a:t>‹#›</a:t>
            </a:fld>
            <a:endParaRPr lang="en-US"/>
          </a:p>
        </p:txBody>
      </p:sp>
    </p:spTree>
    <p:extLst>
      <p:ext uri="{BB962C8B-B14F-4D97-AF65-F5344CB8AC3E}">
        <p14:creationId xmlns:p14="http://schemas.microsoft.com/office/powerpoint/2010/main" val="123570060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12-10T20:01:32.291"/>
    </inkml:context>
    <inkml:brush xml:id="br0">
      <inkml:brushProperty name="width" value="0.35" units="cm"/>
      <inkml:brushProperty name="height" value="0.35" units="cm"/>
      <inkml:brushProperty name="color" value="#00A0D7"/>
    </inkml:brush>
  </inkml:definitions>
  <inkml:trace contextRef="#ctx0" brushRef="#br0">3078 2627 24575,'0'-41'0,"0"-3"0,0 12 0,0-15 0,0-2 0,-6-17 0,-3-2 0,-6-9 0,-1 0 0,1 9 0,-7-6 0,6 6 0,-13-8 0,12 8 0,-5-7 0,1 16 0,5-6 0,-12 0 0,12 6 0,-12-7 0,5 1 0,1 6 0,-7-16 0,6 16 0,-6-6 0,0-1 0,0 7 0,-1-7 0,3 17 0,-1-6 0,1 14 0,6-6 0,-4 8 0,6 7 0,-7-6 0,7 13 0,-5-6 0,6 7 0,-6 0 0,0 0 0,0 0 0,6 7 0,-4-6 0,4 5 0,0 0 0,-5-4 0,5 3 0,-6 1 0,0-5 0,6 10 0,-4-9 0,4 9 0,-6-9 0,0 8 0,0-8 0,0 8 0,0-8 0,1 3 0,-1 1 0,0 0 0,0 7 0,0-1 0,0 5 0,0-4 0,1 10 0,-8-10 0,5 9 0,-11-4 0,11 6 0,-28 0 0,24 0 0,-25 0 0,30 0 0,-13 0 0,13 0 0,-13 0 0,13 0 0,-6 0 0,13 0 0,-4 0 0,4 0 0,0 0 0,-5 0 0,11 0 0,-11 6 0,5 0 0,-6 6 0,1 0 0,-1 0 0,0 0 0,0-1 0,0 6 0,6-4 0,-4 9 0,4-4 0,-7 13 0,6-6 0,-5 6 0,5-1 0,-1 3 0,-4 6 0,3 0 0,0 7 0,-4-5 0,4 14 0,-1-6 0,-3 0 0,9 6 0,-10-7 0,10 9 0,-4 0 0,0-9 0,5 7 0,-11-6 0,10 7 0,-5 1 0,1 0 0,4 0 0,-5 0 0,7-1 0,0-7 0,0 6 0,0-6 0,1-1 0,-8 7 0,6-6 0,1 7 0,1 0 0,6-7 0,-7 6 0,0-6 0,6 7 0,-5 1 0,5-1 0,-6 0 0,0 26 0,0-27 0,6 24 0,-4-30 0,4 7 0,-6-7 0,0 6 0,0 2 0,0 2 0,5 6 0,-3-9 0,3 10 0,-5-8 0,-1 17 0,0-16 0,7 15 0,1-15 0,1 15 0,4-6 0,-11 0 0,11 6 0,-4-6 0,-1 9 0,5-10 0,-5 8 0,7-8 0,0 10 0,0-9 0,0 6 0,0-15 0,0 16 0,0-8 0,0 1 0,0 6 0,0-15 0,0 7 0,0-9 0,0-8 0,0 5 0,0-5 0,0 0 0,0 5 0,0-5 0,7 8 0,1-1 0,-1 9 0,6-6 0,-5 16 0,7-8 0,1 20 0,-1-8 0,2 18 0,5-19 0,-4 19 0,4-19 0,0 9 0,-5-20 0,12 8 0,-14-16 0,6-2 0,-7-2 0,0-6 0,0-1 0,5-1 0,-5-8 0,5 0 0,-6 0 0,0 0 0,0 0 0,-1-7 0,13 30 0,-9-23 0,15 33 0,-16-31 0,11 5 0,-12-7 0,11 8 0,-4-6 0,0 5 0,3-7 0,-3 0 0,5 0 0,-1-6 0,-5 4 0,2-12 0,-3 6 0,-1-13 0,4 4 0,-9-4 0,9 0 0,-8 5 0,8-10 0,-10 4 0,11-6 0,-11 0 0,4 0 0,1 1 0,-5-2 0,10 2 0,-4-1 0,1 7 0,3-5 0,-3 4 0,4-5 0,1 0 0,0 0 0,0-1 0,-1 1 0,1 0 0,0 0 0,0 0 0,-1 0 0,1 0 0,0-6 0,0 0 0,-1-1 0,8-4 0,-6 4 0,6-5 0,-8 0 0,1 0 0,0 0 0,-1 0 0,1 0 0,0 0 0,-6-4 0,4-3 0,-4-4 0,6-7 0,-1 5 0,6-14 0,-4 7 0,3-9 0,-4 5 0,-1 0 0,2-6 0,0-3 0,0 1 0,10-15 0,-8 12 0,8-14 0,-8 2 0,6 4 0,-9-12 0,9 4 0,-11-5 0,6-1 0,1 0 0,-7 0 0,5-9 0,-11 7 0,13-15 0,-12 6 0,10 0 0,-10-6 0,10 15 0,-11-7 0,4 9 0,-5-8 0,-1 13 0,0-11 0,0 14 0,1-17 0,-1 7 0,1-16 0,0 7 0,1-19 0,-1 8-864,1-18 864,-7 42 0,-1-2 0,-3 5 0,0 0 0,-1 0 0,0 1 0,0-2 0,0 1 0,-2-31 0,5 23 0,1-1 0,-7 9 0,0 2 0,7 0 0,-1 0 0,-6-47 0,12 27 0,-11-15 0,11 18 0,-11-1 0,11-7 0,-11 17 864,5-8-864,-1 9 0,-5 0 0,6 0 0,-7-8 0,0 5 0,0-14 0,6 6 0,-4-9 0,5 1 0,-1 8 0,-4 2 0,4 10 0,-6 14 0,0-3 0,0 19 0,0-4 0,0 6 0,0 6 0,0 1 0,0 6 0,0 0 0,0 1 0,0-1 0,0 0 0,0 0 0,5 1 0,6-1 0,-4 5 0,4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2A17C5-E42D-9D4D-9558-39BCD1AD2A47}" type="datetimeFigureOut">
              <a:rPr lang="en-US" smtClean="0"/>
              <a:t>12/21/18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FF42EF-4AB9-0046-B6AD-ECEFB1C9AC3B}" type="slidenum">
              <a:rPr lang="en-US" smtClean="0"/>
              <a:t>‹#›</a:t>
            </a:fld>
            <a:endParaRPr lang="en-US"/>
          </a:p>
        </p:txBody>
      </p:sp>
    </p:spTree>
    <p:extLst>
      <p:ext uri="{BB962C8B-B14F-4D97-AF65-F5344CB8AC3E}">
        <p14:creationId xmlns:p14="http://schemas.microsoft.com/office/powerpoint/2010/main" val="2832505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3</a:t>
            </a:fld>
            <a:endParaRPr lang="en-US"/>
          </a:p>
        </p:txBody>
      </p:sp>
    </p:spTree>
    <p:extLst>
      <p:ext uri="{BB962C8B-B14F-4D97-AF65-F5344CB8AC3E}">
        <p14:creationId xmlns:p14="http://schemas.microsoft.com/office/powerpoint/2010/main" val="4183509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17</a:t>
            </a:fld>
            <a:endParaRPr lang="en-US"/>
          </a:p>
        </p:txBody>
      </p:sp>
    </p:spTree>
    <p:extLst>
      <p:ext uri="{BB962C8B-B14F-4D97-AF65-F5344CB8AC3E}">
        <p14:creationId xmlns:p14="http://schemas.microsoft.com/office/powerpoint/2010/main" val="4193346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18</a:t>
            </a:fld>
            <a:endParaRPr lang="en-US"/>
          </a:p>
        </p:txBody>
      </p:sp>
    </p:spTree>
    <p:extLst>
      <p:ext uri="{BB962C8B-B14F-4D97-AF65-F5344CB8AC3E}">
        <p14:creationId xmlns:p14="http://schemas.microsoft.com/office/powerpoint/2010/main" val="3424407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19</a:t>
            </a:fld>
            <a:endParaRPr lang="en-US"/>
          </a:p>
        </p:txBody>
      </p:sp>
    </p:spTree>
    <p:extLst>
      <p:ext uri="{BB962C8B-B14F-4D97-AF65-F5344CB8AC3E}">
        <p14:creationId xmlns:p14="http://schemas.microsoft.com/office/powerpoint/2010/main" val="1932205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20</a:t>
            </a:fld>
            <a:endParaRPr lang="en-US"/>
          </a:p>
        </p:txBody>
      </p:sp>
    </p:spTree>
    <p:extLst>
      <p:ext uri="{BB962C8B-B14F-4D97-AF65-F5344CB8AC3E}">
        <p14:creationId xmlns:p14="http://schemas.microsoft.com/office/powerpoint/2010/main" val="2727633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21</a:t>
            </a:fld>
            <a:endParaRPr lang="en-US"/>
          </a:p>
        </p:txBody>
      </p:sp>
    </p:spTree>
    <p:extLst>
      <p:ext uri="{BB962C8B-B14F-4D97-AF65-F5344CB8AC3E}">
        <p14:creationId xmlns:p14="http://schemas.microsoft.com/office/powerpoint/2010/main" val="3821018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23</a:t>
            </a:fld>
            <a:endParaRPr lang="en-US"/>
          </a:p>
        </p:txBody>
      </p:sp>
    </p:spTree>
    <p:extLst>
      <p:ext uri="{BB962C8B-B14F-4D97-AF65-F5344CB8AC3E}">
        <p14:creationId xmlns:p14="http://schemas.microsoft.com/office/powerpoint/2010/main" val="753200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24</a:t>
            </a:fld>
            <a:endParaRPr lang="en-US"/>
          </a:p>
        </p:txBody>
      </p:sp>
    </p:spTree>
    <p:extLst>
      <p:ext uri="{BB962C8B-B14F-4D97-AF65-F5344CB8AC3E}">
        <p14:creationId xmlns:p14="http://schemas.microsoft.com/office/powerpoint/2010/main" val="392749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25</a:t>
            </a:fld>
            <a:endParaRPr lang="en-US"/>
          </a:p>
        </p:txBody>
      </p:sp>
    </p:spTree>
    <p:extLst>
      <p:ext uri="{BB962C8B-B14F-4D97-AF65-F5344CB8AC3E}">
        <p14:creationId xmlns:p14="http://schemas.microsoft.com/office/powerpoint/2010/main" val="2092040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26</a:t>
            </a:fld>
            <a:endParaRPr lang="en-US"/>
          </a:p>
        </p:txBody>
      </p:sp>
    </p:spTree>
    <p:extLst>
      <p:ext uri="{BB962C8B-B14F-4D97-AF65-F5344CB8AC3E}">
        <p14:creationId xmlns:p14="http://schemas.microsoft.com/office/powerpoint/2010/main" val="3509330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27</a:t>
            </a:fld>
            <a:endParaRPr lang="en-US"/>
          </a:p>
        </p:txBody>
      </p:sp>
    </p:spTree>
    <p:extLst>
      <p:ext uri="{BB962C8B-B14F-4D97-AF65-F5344CB8AC3E}">
        <p14:creationId xmlns:p14="http://schemas.microsoft.com/office/powerpoint/2010/main" val="2577383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5</a:t>
            </a:fld>
            <a:endParaRPr lang="en-US"/>
          </a:p>
        </p:txBody>
      </p:sp>
    </p:spTree>
    <p:extLst>
      <p:ext uri="{BB962C8B-B14F-4D97-AF65-F5344CB8AC3E}">
        <p14:creationId xmlns:p14="http://schemas.microsoft.com/office/powerpoint/2010/main" val="2028711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28</a:t>
            </a:fld>
            <a:endParaRPr lang="en-US"/>
          </a:p>
        </p:txBody>
      </p:sp>
    </p:spTree>
    <p:extLst>
      <p:ext uri="{BB962C8B-B14F-4D97-AF65-F5344CB8AC3E}">
        <p14:creationId xmlns:p14="http://schemas.microsoft.com/office/powerpoint/2010/main" val="2405966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30</a:t>
            </a:fld>
            <a:endParaRPr lang="en-US"/>
          </a:p>
        </p:txBody>
      </p:sp>
    </p:spTree>
    <p:extLst>
      <p:ext uri="{BB962C8B-B14F-4D97-AF65-F5344CB8AC3E}">
        <p14:creationId xmlns:p14="http://schemas.microsoft.com/office/powerpoint/2010/main" val="3627010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34</a:t>
            </a:fld>
            <a:endParaRPr lang="en-US"/>
          </a:p>
        </p:txBody>
      </p:sp>
    </p:spTree>
    <p:extLst>
      <p:ext uri="{BB962C8B-B14F-4D97-AF65-F5344CB8AC3E}">
        <p14:creationId xmlns:p14="http://schemas.microsoft.com/office/powerpoint/2010/main" val="916074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35</a:t>
            </a:fld>
            <a:endParaRPr lang="en-US"/>
          </a:p>
        </p:txBody>
      </p:sp>
    </p:spTree>
    <p:extLst>
      <p:ext uri="{BB962C8B-B14F-4D97-AF65-F5344CB8AC3E}">
        <p14:creationId xmlns:p14="http://schemas.microsoft.com/office/powerpoint/2010/main" val="877978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36</a:t>
            </a:fld>
            <a:endParaRPr lang="en-US"/>
          </a:p>
        </p:txBody>
      </p:sp>
    </p:spTree>
    <p:extLst>
      <p:ext uri="{BB962C8B-B14F-4D97-AF65-F5344CB8AC3E}">
        <p14:creationId xmlns:p14="http://schemas.microsoft.com/office/powerpoint/2010/main" val="1003736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37</a:t>
            </a:fld>
            <a:endParaRPr lang="en-US"/>
          </a:p>
        </p:txBody>
      </p:sp>
    </p:spTree>
    <p:extLst>
      <p:ext uri="{BB962C8B-B14F-4D97-AF65-F5344CB8AC3E}">
        <p14:creationId xmlns:p14="http://schemas.microsoft.com/office/powerpoint/2010/main" val="1768984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38</a:t>
            </a:fld>
            <a:endParaRPr lang="en-US"/>
          </a:p>
        </p:txBody>
      </p:sp>
    </p:spTree>
    <p:extLst>
      <p:ext uri="{BB962C8B-B14F-4D97-AF65-F5344CB8AC3E}">
        <p14:creationId xmlns:p14="http://schemas.microsoft.com/office/powerpoint/2010/main" val="25002680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39</a:t>
            </a:fld>
            <a:endParaRPr lang="en-US"/>
          </a:p>
        </p:txBody>
      </p:sp>
    </p:spTree>
    <p:extLst>
      <p:ext uri="{BB962C8B-B14F-4D97-AF65-F5344CB8AC3E}">
        <p14:creationId xmlns:p14="http://schemas.microsoft.com/office/powerpoint/2010/main" val="41448308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40</a:t>
            </a:fld>
            <a:endParaRPr lang="en-US"/>
          </a:p>
        </p:txBody>
      </p:sp>
    </p:spTree>
    <p:extLst>
      <p:ext uri="{BB962C8B-B14F-4D97-AF65-F5344CB8AC3E}">
        <p14:creationId xmlns:p14="http://schemas.microsoft.com/office/powerpoint/2010/main" val="1162541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41</a:t>
            </a:fld>
            <a:endParaRPr lang="en-US"/>
          </a:p>
        </p:txBody>
      </p:sp>
    </p:spTree>
    <p:extLst>
      <p:ext uri="{BB962C8B-B14F-4D97-AF65-F5344CB8AC3E}">
        <p14:creationId xmlns:p14="http://schemas.microsoft.com/office/powerpoint/2010/main" val="202819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6</a:t>
            </a:fld>
            <a:endParaRPr lang="en-US"/>
          </a:p>
        </p:txBody>
      </p:sp>
    </p:spTree>
    <p:extLst>
      <p:ext uri="{BB962C8B-B14F-4D97-AF65-F5344CB8AC3E}">
        <p14:creationId xmlns:p14="http://schemas.microsoft.com/office/powerpoint/2010/main" val="4057698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42</a:t>
            </a:fld>
            <a:endParaRPr lang="en-US"/>
          </a:p>
        </p:txBody>
      </p:sp>
    </p:spTree>
    <p:extLst>
      <p:ext uri="{BB962C8B-B14F-4D97-AF65-F5344CB8AC3E}">
        <p14:creationId xmlns:p14="http://schemas.microsoft.com/office/powerpoint/2010/main" val="41635789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43</a:t>
            </a:fld>
            <a:endParaRPr lang="en-US"/>
          </a:p>
        </p:txBody>
      </p:sp>
    </p:spTree>
    <p:extLst>
      <p:ext uri="{BB962C8B-B14F-4D97-AF65-F5344CB8AC3E}">
        <p14:creationId xmlns:p14="http://schemas.microsoft.com/office/powerpoint/2010/main" val="42863039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44</a:t>
            </a:fld>
            <a:endParaRPr lang="en-US"/>
          </a:p>
        </p:txBody>
      </p:sp>
    </p:spTree>
    <p:extLst>
      <p:ext uri="{BB962C8B-B14F-4D97-AF65-F5344CB8AC3E}">
        <p14:creationId xmlns:p14="http://schemas.microsoft.com/office/powerpoint/2010/main" val="14911557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46</a:t>
            </a:fld>
            <a:endParaRPr lang="en-US"/>
          </a:p>
        </p:txBody>
      </p:sp>
    </p:spTree>
    <p:extLst>
      <p:ext uri="{BB962C8B-B14F-4D97-AF65-F5344CB8AC3E}">
        <p14:creationId xmlns:p14="http://schemas.microsoft.com/office/powerpoint/2010/main" val="26723186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54</a:t>
            </a:fld>
            <a:endParaRPr lang="en-US"/>
          </a:p>
        </p:txBody>
      </p:sp>
    </p:spTree>
    <p:extLst>
      <p:ext uri="{BB962C8B-B14F-4D97-AF65-F5344CB8AC3E}">
        <p14:creationId xmlns:p14="http://schemas.microsoft.com/office/powerpoint/2010/main" val="3491256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61</a:t>
            </a:fld>
            <a:endParaRPr lang="en-US"/>
          </a:p>
        </p:txBody>
      </p:sp>
    </p:spTree>
    <p:extLst>
      <p:ext uri="{BB962C8B-B14F-4D97-AF65-F5344CB8AC3E}">
        <p14:creationId xmlns:p14="http://schemas.microsoft.com/office/powerpoint/2010/main" val="32344977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62</a:t>
            </a:fld>
            <a:endParaRPr lang="en-US"/>
          </a:p>
        </p:txBody>
      </p:sp>
    </p:spTree>
    <p:extLst>
      <p:ext uri="{BB962C8B-B14F-4D97-AF65-F5344CB8AC3E}">
        <p14:creationId xmlns:p14="http://schemas.microsoft.com/office/powerpoint/2010/main" val="26543858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63</a:t>
            </a:fld>
            <a:endParaRPr lang="en-US"/>
          </a:p>
        </p:txBody>
      </p:sp>
    </p:spTree>
    <p:extLst>
      <p:ext uri="{BB962C8B-B14F-4D97-AF65-F5344CB8AC3E}">
        <p14:creationId xmlns:p14="http://schemas.microsoft.com/office/powerpoint/2010/main" val="25263702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64</a:t>
            </a:fld>
            <a:endParaRPr lang="en-US"/>
          </a:p>
        </p:txBody>
      </p:sp>
    </p:spTree>
    <p:extLst>
      <p:ext uri="{BB962C8B-B14F-4D97-AF65-F5344CB8AC3E}">
        <p14:creationId xmlns:p14="http://schemas.microsoft.com/office/powerpoint/2010/main" val="29778086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65</a:t>
            </a:fld>
            <a:endParaRPr lang="en-US"/>
          </a:p>
        </p:txBody>
      </p:sp>
    </p:spTree>
    <p:extLst>
      <p:ext uri="{BB962C8B-B14F-4D97-AF65-F5344CB8AC3E}">
        <p14:creationId xmlns:p14="http://schemas.microsoft.com/office/powerpoint/2010/main" val="4269934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7</a:t>
            </a:fld>
            <a:endParaRPr lang="en-US"/>
          </a:p>
        </p:txBody>
      </p:sp>
    </p:spTree>
    <p:extLst>
      <p:ext uri="{BB962C8B-B14F-4D97-AF65-F5344CB8AC3E}">
        <p14:creationId xmlns:p14="http://schemas.microsoft.com/office/powerpoint/2010/main" val="1418200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66</a:t>
            </a:fld>
            <a:endParaRPr lang="en-US"/>
          </a:p>
        </p:txBody>
      </p:sp>
    </p:spTree>
    <p:extLst>
      <p:ext uri="{BB962C8B-B14F-4D97-AF65-F5344CB8AC3E}">
        <p14:creationId xmlns:p14="http://schemas.microsoft.com/office/powerpoint/2010/main" val="22562496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89</a:t>
            </a:fld>
            <a:endParaRPr lang="en-US"/>
          </a:p>
        </p:txBody>
      </p:sp>
    </p:spTree>
    <p:extLst>
      <p:ext uri="{BB962C8B-B14F-4D97-AF65-F5344CB8AC3E}">
        <p14:creationId xmlns:p14="http://schemas.microsoft.com/office/powerpoint/2010/main" val="3379989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90</a:t>
            </a:fld>
            <a:endParaRPr lang="en-US"/>
          </a:p>
        </p:txBody>
      </p:sp>
    </p:spTree>
    <p:extLst>
      <p:ext uri="{BB962C8B-B14F-4D97-AF65-F5344CB8AC3E}">
        <p14:creationId xmlns:p14="http://schemas.microsoft.com/office/powerpoint/2010/main" val="148265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8</a:t>
            </a:fld>
            <a:endParaRPr lang="en-US"/>
          </a:p>
        </p:txBody>
      </p:sp>
    </p:spTree>
    <p:extLst>
      <p:ext uri="{BB962C8B-B14F-4D97-AF65-F5344CB8AC3E}">
        <p14:creationId xmlns:p14="http://schemas.microsoft.com/office/powerpoint/2010/main" val="658884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9</a:t>
            </a:fld>
            <a:endParaRPr lang="en-US"/>
          </a:p>
        </p:txBody>
      </p:sp>
    </p:spTree>
    <p:extLst>
      <p:ext uri="{BB962C8B-B14F-4D97-AF65-F5344CB8AC3E}">
        <p14:creationId xmlns:p14="http://schemas.microsoft.com/office/powerpoint/2010/main" val="1691852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10</a:t>
            </a:fld>
            <a:endParaRPr lang="en-US"/>
          </a:p>
        </p:txBody>
      </p:sp>
    </p:spTree>
    <p:extLst>
      <p:ext uri="{BB962C8B-B14F-4D97-AF65-F5344CB8AC3E}">
        <p14:creationId xmlns:p14="http://schemas.microsoft.com/office/powerpoint/2010/main" val="1856534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11</a:t>
            </a:fld>
            <a:endParaRPr lang="en-US"/>
          </a:p>
        </p:txBody>
      </p:sp>
    </p:spTree>
    <p:extLst>
      <p:ext uri="{BB962C8B-B14F-4D97-AF65-F5344CB8AC3E}">
        <p14:creationId xmlns:p14="http://schemas.microsoft.com/office/powerpoint/2010/main" val="4179695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14</a:t>
            </a:fld>
            <a:endParaRPr lang="en-US"/>
          </a:p>
        </p:txBody>
      </p:sp>
    </p:spTree>
    <p:extLst>
      <p:ext uri="{BB962C8B-B14F-4D97-AF65-F5344CB8AC3E}">
        <p14:creationId xmlns:p14="http://schemas.microsoft.com/office/powerpoint/2010/main" val="2437044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D3ED0-5234-EB4C-AD0E-B9D7DD2719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2268D0-C097-8D46-94EE-2292E938A9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67B631-0680-4643-B8B3-A8C28776DD20}"/>
              </a:ext>
            </a:extLst>
          </p:cNvPr>
          <p:cNvSpPr>
            <a:spLocks noGrp="1"/>
          </p:cNvSpPr>
          <p:nvPr>
            <p:ph type="dt" sz="half" idx="10"/>
          </p:nvPr>
        </p:nvSpPr>
        <p:spPr/>
        <p:txBody>
          <a:bodyPr/>
          <a:lstStyle/>
          <a:p>
            <a:fld id="{1112FDB4-AF79-3846-BFF7-2353A1ED7093}" type="datetimeFigureOut">
              <a:rPr lang="en-US" smtClean="0"/>
              <a:t>12/21/18</a:t>
            </a:fld>
            <a:endParaRPr lang="en-US"/>
          </a:p>
        </p:txBody>
      </p:sp>
      <p:sp>
        <p:nvSpPr>
          <p:cNvPr id="5" name="Footer Placeholder 4">
            <a:extLst>
              <a:ext uri="{FF2B5EF4-FFF2-40B4-BE49-F238E27FC236}">
                <a16:creationId xmlns:a16="http://schemas.microsoft.com/office/drawing/2014/main" id="{F6785778-AEFF-9C4B-9A8F-B9FADE994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DBB4FF-C646-274D-AA47-E7853E825601}"/>
              </a:ext>
            </a:extLst>
          </p:cNvPr>
          <p:cNvSpPr>
            <a:spLocks noGrp="1"/>
          </p:cNvSpPr>
          <p:nvPr>
            <p:ph type="sldNum" sz="quarter" idx="12"/>
          </p:nvPr>
        </p:nvSpPr>
        <p:spPr/>
        <p:txBody>
          <a:bodyPr/>
          <a:lstStyle/>
          <a:p>
            <a:fld id="{6DCD320C-2D90-3F43-8A13-A5A9E59C0883}" type="slidenum">
              <a:rPr lang="en-US" smtClean="0"/>
              <a:t>‹#›</a:t>
            </a:fld>
            <a:endParaRPr lang="en-US"/>
          </a:p>
        </p:txBody>
      </p:sp>
    </p:spTree>
    <p:extLst>
      <p:ext uri="{BB962C8B-B14F-4D97-AF65-F5344CB8AC3E}">
        <p14:creationId xmlns:p14="http://schemas.microsoft.com/office/powerpoint/2010/main" val="1569708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F8A88-7505-C34F-93CB-F7D31AE143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DB5A8E-DB6D-744A-97B1-97AFCE79595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9E4AC9-A655-3D42-87E5-9F0728E50323}"/>
              </a:ext>
            </a:extLst>
          </p:cNvPr>
          <p:cNvSpPr>
            <a:spLocks noGrp="1"/>
          </p:cNvSpPr>
          <p:nvPr>
            <p:ph type="dt" sz="half" idx="10"/>
          </p:nvPr>
        </p:nvSpPr>
        <p:spPr/>
        <p:txBody>
          <a:bodyPr/>
          <a:lstStyle/>
          <a:p>
            <a:fld id="{1112FDB4-AF79-3846-BFF7-2353A1ED7093}" type="datetimeFigureOut">
              <a:rPr lang="en-US" smtClean="0"/>
              <a:t>12/21/18</a:t>
            </a:fld>
            <a:endParaRPr lang="en-US"/>
          </a:p>
        </p:txBody>
      </p:sp>
      <p:sp>
        <p:nvSpPr>
          <p:cNvPr id="5" name="Footer Placeholder 4">
            <a:extLst>
              <a:ext uri="{FF2B5EF4-FFF2-40B4-BE49-F238E27FC236}">
                <a16:creationId xmlns:a16="http://schemas.microsoft.com/office/drawing/2014/main" id="{091AAF9D-420B-FF49-8E59-D9CF7E1F72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1D2CF3-A020-9E4F-9F02-2C1FB903A19B}"/>
              </a:ext>
            </a:extLst>
          </p:cNvPr>
          <p:cNvSpPr>
            <a:spLocks noGrp="1"/>
          </p:cNvSpPr>
          <p:nvPr>
            <p:ph type="sldNum" sz="quarter" idx="12"/>
          </p:nvPr>
        </p:nvSpPr>
        <p:spPr/>
        <p:txBody>
          <a:bodyPr/>
          <a:lstStyle/>
          <a:p>
            <a:fld id="{6DCD320C-2D90-3F43-8A13-A5A9E59C0883}" type="slidenum">
              <a:rPr lang="en-US" smtClean="0"/>
              <a:t>‹#›</a:t>
            </a:fld>
            <a:endParaRPr lang="en-US"/>
          </a:p>
        </p:txBody>
      </p:sp>
    </p:spTree>
    <p:extLst>
      <p:ext uri="{BB962C8B-B14F-4D97-AF65-F5344CB8AC3E}">
        <p14:creationId xmlns:p14="http://schemas.microsoft.com/office/powerpoint/2010/main" val="2467769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D167A2-24A2-4545-8485-9DE564677A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7E2F86-7F43-0144-B469-73B369A8E96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71129D-321E-3247-853B-8CE3FCCBAF0F}"/>
              </a:ext>
            </a:extLst>
          </p:cNvPr>
          <p:cNvSpPr>
            <a:spLocks noGrp="1"/>
          </p:cNvSpPr>
          <p:nvPr>
            <p:ph type="dt" sz="half" idx="10"/>
          </p:nvPr>
        </p:nvSpPr>
        <p:spPr/>
        <p:txBody>
          <a:bodyPr/>
          <a:lstStyle/>
          <a:p>
            <a:fld id="{1112FDB4-AF79-3846-BFF7-2353A1ED7093}" type="datetimeFigureOut">
              <a:rPr lang="en-US" smtClean="0"/>
              <a:t>12/21/18</a:t>
            </a:fld>
            <a:endParaRPr lang="en-US"/>
          </a:p>
        </p:txBody>
      </p:sp>
      <p:sp>
        <p:nvSpPr>
          <p:cNvPr id="5" name="Footer Placeholder 4">
            <a:extLst>
              <a:ext uri="{FF2B5EF4-FFF2-40B4-BE49-F238E27FC236}">
                <a16:creationId xmlns:a16="http://schemas.microsoft.com/office/drawing/2014/main" id="{A99BD5DA-2965-EA41-B1D6-3A63D358F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CEE5C2-063F-7245-806B-0B4BC911E8FF}"/>
              </a:ext>
            </a:extLst>
          </p:cNvPr>
          <p:cNvSpPr>
            <a:spLocks noGrp="1"/>
          </p:cNvSpPr>
          <p:nvPr>
            <p:ph type="sldNum" sz="quarter" idx="12"/>
          </p:nvPr>
        </p:nvSpPr>
        <p:spPr/>
        <p:txBody>
          <a:bodyPr/>
          <a:lstStyle/>
          <a:p>
            <a:fld id="{6DCD320C-2D90-3F43-8A13-A5A9E59C0883}" type="slidenum">
              <a:rPr lang="en-US" smtClean="0"/>
              <a:t>‹#›</a:t>
            </a:fld>
            <a:endParaRPr lang="en-US"/>
          </a:p>
        </p:txBody>
      </p:sp>
    </p:spTree>
    <p:extLst>
      <p:ext uri="{BB962C8B-B14F-4D97-AF65-F5344CB8AC3E}">
        <p14:creationId xmlns:p14="http://schemas.microsoft.com/office/powerpoint/2010/main" val="2801737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CDEC2-827A-CF4D-9E9C-0D75117216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0C713A-CE55-E64C-BA86-5AD60A603B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5A358-8003-A246-8329-F4F50F1ACC4B}"/>
              </a:ext>
            </a:extLst>
          </p:cNvPr>
          <p:cNvSpPr>
            <a:spLocks noGrp="1"/>
          </p:cNvSpPr>
          <p:nvPr>
            <p:ph type="dt" sz="half" idx="10"/>
          </p:nvPr>
        </p:nvSpPr>
        <p:spPr/>
        <p:txBody>
          <a:bodyPr/>
          <a:lstStyle/>
          <a:p>
            <a:fld id="{1112FDB4-AF79-3846-BFF7-2353A1ED7093}" type="datetimeFigureOut">
              <a:rPr lang="en-US" smtClean="0"/>
              <a:t>12/21/18</a:t>
            </a:fld>
            <a:endParaRPr lang="en-US"/>
          </a:p>
        </p:txBody>
      </p:sp>
      <p:sp>
        <p:nvSpPr>
          <p:cNvPr id="5" name="Footer Placeholder 4">
            <a:extLst>
              <a:ext uri="{FF2B5EF4-FFF2-40B4-BE49-F238E27FC236}">
                <a16:creationId xmlns:a16="http://schemas.microsoft.com/office/drawing/2014/main" id="{CE7691ED-4DFF-2442-8D11-F8D4F659A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AB4332-98C1-EF49-8857-5B0FDA6F7CC2}"/>
              </a:ext>
            </a:extLst>
          </p:cNvPr>
          <p:cNvSpPr>
            <a:spLocks noGrp="1"/>
          </p:cNvSpPr>
          <p:nvPr>
            <p:ph type="sldNum" sz="quarter" idx="12"/>
          </p:nvPr>
        </p:nvSpPr>
        <p:spPr/>
        <p:txBody>
          <a:bodyPr/>
          <a:lstStyle/>
          <a:p>
            <a:fld id="{6DCD320C-2D90-3F43-8A13-A5A9E59C0883}" type="slidenum">
              <a:rPr lang="en-US" smtClean="0"/>
              <a:t>‹#›</a:t>
            </a:fld>
            <a:endParaRPr lang="en-US"/>
          </a:p>
        </p:txBody>
      </p:sp>
      <p:sp>
        <p:nvSpPr>
          <p:cNvPr id="7" name="TextBox 6">
            <a:extLst>
              <a:ext uri="{FF2B5EF4-FFF2-40B4-BE49-F238E27FC236}">
                <a16:creationId xmlns:a16="http://schemas.microsoft.com/office/drawing/2014/main" id="{CC988F4A-0508-614F-925B-1279F006D2E5}"/>
              </a:ext>
            </a:extLst>
          </p:cNvPr>
          <p:cNvSpPr txBox="1"/>
          <p:nvPr userDrawn="1"/>
        </p:nvSpPr>
        <p:spPr>
          <a:xfrm>
            <a:off x="0" y="106017"/>
            <a:ext cx="1934817" cy="1077218"/>
          </a:xfrm>
          <a:prstGeom prst="rect">
            <a:avLst/>
          </a:prstGeom>
          <a:noFill/>
        </p:spPr>
        <p:txBody>
          <a:bodyPr wrap="square" rtlCol="0">
            <a:spAutoFit/>
          </a:bodyPr>
          <a:lstStyle/>
          <a:p>
            <a:pPr algn="ctr"/>
            <a:r>
              <a:rPr lang="en-US" sz="3200" dirty="0">
                <a:solidFill>
                  <a:schemeClr val="bg1"/>
                </a:solidFill>
              </a:rPr>
              <a:t>Computer</a:t>
            </a:r>
          </a:p>
          <a:p>
            <a:pPr algn="ctr"/>
            <a:r>
              <a:rPr lang="en-US" sz="3200" dirty="0">
                <a:solidFill>
                  <a:schemeClr val="bg1"/>
                </a:solidFill>
              </a:rPr>
              <a:t>Vision</a:t>
            </a:r>
          </a:p>
        </p:txBody>
      </p:sp>
    </p:spTree>
    <p:extLst>
      <p:ext uri="{BB962C8B-B14F-4D97-AF65-F5344CB8AC3E}">
        <p14:creationId xmlns:p14="http://schemas.microsoft.com/office/powerpoint/2010/main" val="873931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4A0A7-63C0-6D4A-9759-1B1AC36D5C61}"/>
              </a:ext>
            </a:extLst>
          </p:cNvPr>
          <p:cNvSpPr>
            <a:spLocks noGrp="1"/>
          </p:cNvSpPr>
          <p:nvPr>
            <p:ph type="title"/>
          </p:nvPr>
        </p:nvSpPr>
        <p:spPr>
          <a:xfrm>
            <a:off x="2107095" y="1709738"/>
            <a:ext cx="9564755"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D29DE4-14BA-334B-81BA-D1AD29302060}"/>
              </a:ext>
            </a:extLst>
          </p:cNvPr>
          <p:cNvSpPr>
            <a:spLocks noGrp="1"/>
          </p:cNvSpPr>
          <p:nvPr>
            <p:ph type="body" idx="1"/>
          </p:nvPr>
        </p:nvSpPr>
        <p:spPr>
          <a:xfrm>
            <a:off x="2107095" y="4589463"/>
            <a:ext cx="956475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5DDFEEB-D199-DE4F-A92D-5B9CCB44A69D}"/>
              </a:ext>
            </a:extLst>
          </p:cNvPr>
          <p:cNvSpPr>
            <a:spLocks noGrp="1"/>
          </p:cNvSpPr>
          <p:nvPr>
            <p:ph type="dt" sz="half" idx="10"/>
          </p:nvPr>
        </p:nvSpPr>
        <p:spPr/>
        <p:txBody>
          <a:bodyPr/>
          <a:lstStyle/>
          <a:p>
            <a:fld id="{1112FDB4-AF79-3846-BFF7-2353A1ED7093}" type="datetimeFigureOut">
              <a:rPr lang="en-US" smtClean="0"/>
              <a:t>12/21/18</a:t>
            </a:fld>
            <a:endParaRPr lang="en-US"/>
          </a:p>
        </p:txBody>
      </p:sp>
      <p:sp>
        <p:nvSpPr>
          <p:cNvPr id="5" name="Footer Placeholder 4">
            <a:extLst>
              <a:ext uri="{FF2B5EF4-FFF2-40B4-BE49-F238E27FC236}">
                <a16:creationId xmlns:a16="http://schemas.microsoft.com/office/drawing/2014/main" id="{DF8049BE-4EBA-0848-B094-E2E2E7FBB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15CAD6-F3D3-8341-8D8A-4B04C3BCA7F2}"/>
              </a:ext>
            </a:extLst>
          </p:cNvPr>
          <p:cNvSpPr>
            <a:spLocks noGrp="1"/>
          </p:cNvSpPr>
          <p:nvPr>
            <p:ph type="sldNum" sz="quarter" idx="12"/>
          </p:nvPr>
        </p:nvSpPr>
        <p:spPr/>
        <p:txBody>
          <a:bodyPr/>
          <a:lstStyle/>
          <a:p>
            <a:fld id="{6DCD320C-2D90-3F43-8A13-A5A9E59C0883}" type="slidenum">
              <a:rPr lang="en-US" smtClean="0"/>
              <a:t>‹#›</a:t>
            </a:fld>
            <a:endParaRPr lang="en-US"/>
          </a:p>
        </p:txBody>
      </p:sp>
    </p:spTree>
    <p:extLst>
      <p:ext uri="{BB962C8B-B14F-4D97-AF65-F5344CB8AC3E}">
        <p14:creationId xmlns:p14="http://schemas.microsoft.com/office/powerpoint/2010/main" val="1540096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B8CF7-FE50-3148-A61E-2FF1980A8B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BAC546-6C6F-DC44-B9C8-D42DD8E80724}"/>
              </a:ext>
            </a:extLst>
          </p:cNvPr>
          <p:cNvSpPr>
            <a:spLocks noGrp="1"/>
          </p:cNvSpPr>
          <p:nvPr>
            <p:ph sz="half" idx="1"/>
          </p:nvPr>
        </p:nvSpPr>
        <p:spPr>
          <a:xfrm>
            <a:off x="2372136" y="1825625"/>
            <a:ext cx="439972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606ABB-2E31-264D-8097-E0D84E6DA5FE}"/>
              </a:ext>
            </a:extLst>
          </p:cNvPr>
          <p:cNvSpPr>
            <a:spLocks noGrp="1"/>
          </p:cNvSpPr>
          <p:nvPr>
            <p:ph sz="half" idx="2"/>
          </p:nvPr>
        </p:nvSpPr>
        <p:spPr>
          <a:xfrm>
            <a:off x="7050156" y="1825625"/>
            <a:ext cx="461838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0A8FFB-5060-394B-9044-C91118B76A3D}"/>
              </a:ext>
            </a:extLst>
          </p:cNvPr>
          <p:cNvSpPr>
            <a:spLocks noGrp="1"/>
          </p:cNvSpPr>
          <p:nvPr>
            <p:ph type="dt" sz="half" idx="10"/>
          </p:nvPr>
        </p:nvSpPr>
        <p:spPr/>
        <p:txBody>
          <a:bodyPr/>
          <a:lstStyle/>
          <a:p>
            <a:fld id="{1112FDB4-AF79-3846-BFF7-2353A1ED7093}" type="datetimeFigureOut">
              <a:rPr lang="en-US" smtClean="0"/>
              <a:t>12/21/18</a:t>
            </a:fld>
            <a:endParaRPr lang="en-US"/>
          </a:p>
        </p:txBody>
      </p:sp>
      <p:sp>
        <p:nvSpPr>
          <p:cNvPr id="6" name="Footer Placeholder 5">
            <a:extLst>
              <a:ext uri="{FF2B5EF4-FFF2-40B4-BE49-F238E27FC236}">
                <a16:creationId xmlns:a16="http://schemas.microsoft.com/office/drawing/2014/main" id="{1285FCE0-6E72-2B45-B58D-F0145B4F7F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BE4A00-6DAC-5843-8FE1-32D83DCA17F4}"/>
              </a:ext>
            </a:extLst>
          </p:cNvPr>
          <p:cNvSpPr>
            <a:spLocks noGrp="1"/>
          </p:cNvSpPr>
          <p:nvPr>
            <p:ph type="sldNum" sz="quarter" idx="12"/>
          </p:nvPr>
        </p:nvSpPr>
        <p:spPr/>
        <p:txBody>
          <a:bodyPr/>
          <a:lstStyle/>
          <a:p>
            <a:fld id="{6DCD320C-2D90-3F43-8A13-A5A9E59C0883}" type="slidenum">
              <a:rPr lang="en-US" smtClean="0"/>
              <a:t>‹#›</a:t>
            </a:fld>
            <a:endParaRPr lang="en-US"/>
          </a:p>
        </p:txBody>
      </p:sp>
    </p:spTree>
    <p:extLst>
      <p:ext uri="{BB962C8B-B14F-4D97-AF65-F5344CB8AC3E}">
        <p14:creationId xmlns:p14="http://schemas.microsoft.com/office/powerpoint/2010/main" val="1536991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8A1EE-2E56-E242-B57E-37EB6AF866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2F66EB-254B-FC40-949A-F0571F21F6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12482F-3874-A246-AD9F-AC6C8064B1C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610917-AC65-304B-847E-2AB9FEDF0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584EF33-B403-A547-B2CB-A31FF3AE74C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BC339F-E940-634D-8187-3EACB882B46A}"/>
              </a:ext>
            </a:extLst>
          </p:cNvPr>
          <p:cNvSpPr>
            <a:spLocks noGrp="1"/>
          </p:cNvSpPr>
          <p:nvPr>
            <p:ph type="dt" sz="half" idx="10"/>
          </p:nvPr>
        </p:nvSpPr>
        <p:spPr/>
        <p:txBody>
          <a:bodyPr/>
          <a:lstStyle/>
          <a:p>
            <a:fld id="{1112FDB4-AF79-3846-BFF7-2353A1ED7093}" type="datetimeFigureOut">
              <a:rPr lang="en-US" smtClean="0"/>
              <a:t>12/21/18</a:t>
            </a:fld>
            <a:endParaRPr lang="en-US"/>
          </a:p>
        </p:txBody>
      </p:sp>
      <p:sp>
        <p:nvSpPr>
          <p:cNvPr id="8" name="Footer Placeholder 7">
            <a:extLst>
              <a:ext uri="{FF2B5EF4-FFF2-40B4-BE49-F238E27FC236}">
                <a16:creationId xmlns:a16="http://schemas.microsoft.com/office/drawing/2014/main" id="{17799E56-0481-CF41-A0D4-0BD6C608D8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6A7B7B-8FFF-0340-9F24-5FCA605C4DFA}"/>
              </a:ext>
            </a:extLst>
          </p:cNvPr>
          <p:cNvSpPr>
            <a:spLocks noGrp="1"/>
          </p:cNvSpPr>
          <p:nvPr>
            <p:ph type="sldNum" sz="quarter" idx="12"/>
          </p:nvPr>
        </p:nvSpPr>
        <p:spPr/>
        <p:txBody>
          <a:bodyPr/>
          <a:lstStyle/>
          <a:p>
            <a:fld id="{6DCD320C-2D90-3F43-8A13-A5A9E59C0883}" type="slidenum">
              <a:rPr lang="en-US" smtClean="0"/>
              <a:t>‹#›</a:t>
            </a:fld>
            <a:endParaRPr lang="en-US"/>
          </a:p>
        </p:txBody>
      </p:sp>
    </p:spTree>
    <p:extLst>
      <p:ext uri="{BB962C8B-B14F-4D97-AF65-F5344CB8AC3E}">
        <p14:creationId xmlns:p14="http://schemas.microsoft.com/office/powerpoint/2010/main" val="1427224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E1F1E-CE72-7348-BEBA-69148D2349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409625-7DF6-E84A-BB60-112971ED17A5}"/>
              </a:ext>
            </a:extLst>
          </p:cNvPr>
          <p:cNvSpPr>
            <a:spLocks noGrp="1"/>
          </p:cNvSpPr>
          <p:nvPr>
            <p:ph type="dt" sz="half" idx="10"/>
          </p:nvPr>
        </p:nvSpPr>
        <p:spPr/>
        <p:txBody>
          <a:bodyPr/>
          <a:lstStyle/>
          <a:p>
            <a:fld id="{1112FDB4-AF79-3846-BFF7-2353A1ED7093}" type="datetimeFigureOut">
              <a:rPr lang="en-US" smtClean="0"/>
              <a:t>12/21/18</a:t>
            </a:fld>
            <a:endParaRPr lang="en-US"/>
          </a:p>
        </p:txBody>
      </p:sp>
      <p:sp>
        <p:nvSpPr>
          <p:cNvPr id="4" name="Footer Placeholder 3">
            <a:extLst>
              <a:ext uri="{FF2B5EF4-FFF2-40B4-BE49-F238E27FC236}">
                <a16:creationId xmlns:a16="http://schemas.microsoft.com/office/drawing/2014/main" id="{74F870BA-0B41-484D-BD34-77DDF397F8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2C00C9-2B57-0C43-975C-C9F8DB53024D}"/>
              </a:ext>
            </a:extLst>
          </p:cNvPr>
          <p:cNvSpPr>
            <a:spLocks noGrp="1"/>
          </p:cNvSpPr>
          <p:nvPr>
            <p:ph type="sldNum" sz="quarter" idx="12"/>
          </p:nvPr>
        </p:nvSpPr>
        <p:spPr/>
        <p:txBody>
          <a:bodyPr/>
          <a:lstStyle/>
          <a:p>
            <a:fld id="{6DCD320C-2D90-3F43-8A13-A5A9E59C0883}" type="slidenum">
              <a:rPr lang="en-US" smtClean="0"/>
              <a:t>‹#›</a:t>
            </a:fld>
            <a:endParaRPr lang="en-US"/>
          </a:p>
        </p:txBody>
      </p:sp>
    </p:spTree>
    <p:extLst>
      <p:ext uri="{BB962C8B-B14F-4D97-AF65-F5344CB8AC3E}">
        <p14:creationId xmlns:p14="http://schemas.microsoft.com/office/powerpoint/2010/main" val="505501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706882-8B64-FA49-B531-4D08B7AFCBE5}"/>
              </a:ext>
            </a:extLst>
          </p:cNvPr>
          <p:cNvSpPr>
            <a:spLocks noGrp="1"/>
          </p:cNvSpPr>
          <p:nvPr>
            <p:ph type="dt" sz="half" idx="10"/>
          </p:nvPr>
        </p:nvSpPr>
        <p:spPr/>
        <p:txBody>
          <a:bodyPr/>
          <a:lstStyle/>
          <a:p>
            <a:fld id="{1112FDB4-AF79-3846-BFF7-2353A1ED7093}" type="datetimeFigureOut">
              <a:rPr lang="en-US" smtClean="0"/>
              <a:t>12/21/18</a:t>
            </a:fld>
            <a:endParaRPr lang="en-US"/>
          </a:p>
        </p:txBody>
      </p:sp>
      <p:sp>
        <p:nvSpPr>
          <p:cNvPr id="3" name="Footer Placeholder 2">
            <a:extLst>
              <a:ext uri="{FF2B5EF4-FFF2-40B4-BE49-F238E27FC236}">
                <a16:creationId xmlns:a16="http://schemas.microsoft.com/office/drawing/2014/main" id="{39C34A14-A983-3E45-9319-2B3CE47EDD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3572B4-3C82-9D41-BE4A-D6D7CFCB2690}"/>
              </a:ext>
            </a:extLst>
          </p:cNvPr>
          <p:cNvSpPr>
            <a:spLocks noGrp="1"/>
          </p:cNvSpPr>
          <p:nvPr>
            <p:ph type="sldNum" sz="quarter" idx="12"/>
          </p:nvPr>
        </p:nvSpPr>
        <p:spPr/>
        <p:txBody>
          <a:bodyPr/>
          <a:lstStyle/>
          <a:p>
            <a:fld id="{6DCD320C-2D90-3F43-8A13-A5A9E59C0883}" type="slidenum">
              <a:rPr lang="en-US" smtClean="0"/>
              <a:t>‹#›</a:t>
            </a:fld>
            <a:endParaRPr lang="en-US"/>
          </a:p>
        </p:txBody>
      </p:sp>
    </p:spTree>
    <p:extLst>
      <p:ext uri="{BB962C8B-B14F-4D97-AF65-F5344CB8AC3E}">
        <p14:creationId xmlns:p14="http://schemas.microsoft.com/office/powerpoint/2010/main" val="1354720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8F8BD-C8B0-0640-85EA-BBC5D87A07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D58334-2F64-A545-8A4E-B859EBFA66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BA557C-0506-B042-869F-DB47E95D46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8EF0343-FB18-F34E-9D25-34F8EEE13E4B}"/>
              </a:ext>
            </a:extLst>
          </p:cNvPr>
          <p:cNvSpPr>
            <a:spLocks noGrp="1"/>
          </p:cNvSpPr>
          <p:nvPr>
            <p:ph type="dt" sz="half" idx="10"/>
          </p:nvPr>
        </p:nvSpPr>
        <p:spPr/>
        <p:txBody>
          <a:bodyPr/>
          <a:lstStyle/>
          <a:p>
            <a:fld id="{1112FDB4-AF79-3846-BFF7-2353A1ED7093}" type="datetimeFigureOut">
              <a:rPr lang="en-US" smtClean="0"/>
              <a:t>12/21/18</a:t>
            </a:fld>
            <a:endParaRPr lang="en-US"/>
          </a:p>
        </p:txBody>
      </p:sp>
      <p:sp>
        <p:nvSpPr>
          <p:cNvPr id="6" name="Footer Placeholder 5">
            <a:extLst>
              <a:ext uri="{FF2B5EF4-FFF2-40B4-BE49-F238E27FC236}">
                <a16:creationId xmlns:a16="http://schemas.microsoft.com/office/drawing/2014/main" id="{785F4EAB-7E44-E74A-885B-C866DDE5C4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DE9E47-397C-E34E-815D-B1EDEE957658}"/>
              </a:ext>
            </a:extLst>
          </p:cNvPr>
          <p:cNvSpPr>
            <a:spLocks noGrp="1"/>
          </p:cNvSpPr>
          <p:nvPr>
            <p:ph type="sldNum" sz="quarter" idx="12"/>
          </p:nvPr>
        </p:nvSpPr>
        <p:spPr/>
        <p:txBody>
          <a:bodyPr/>
          <a:lstStyle/>
          <a:p>
            <a:fld id="{6DCD320C-2D90-3F43-8A13-A5A9E59C0883}" type="slidenum">
              <a:rPr lang="en-US" smtClean="0"/>
              <a:t>‹#›</a:t>
            </a:fld>
            <a:endParaRPr lang="en-US"/>
          </a:p>
        </p:txBody>
      </p:sp>
    </p:spTree>
    <p:extLst>
      <p:ext uri="{BB962C8B-B14F-4D97-AF65-F5344CB8AC3E}">
        <p14:creationId xmlns:p14="http://schemas.microsoft.com/office/powerpoint/2010/main" val="1468316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9EB0A-C270-D94C-B9C7-A4B393AA05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FF240B-1136-8345-AAE2-CC0F8FEB22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FCD383-C32D-5A41-8BA5-776C1B744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D841A8-648D-A54E-8246-3065B5CDE647}"/>
              </a:ext>
            </a:extLst>
          </p:cNvPr>
          <p:cNvSpPr>
            <a:spLocks noGrp="1"/>
          </p:cNvSpPr>
          <p:nvPr>
            <p:ph type="dt" sz="half" idx="10"/>
          </p:nvPr>
        </p:nvSpPr>
        <p:spPr/>
        <p:txBody>
          <a:bodyPr/>
          <a:lstStyle/>
          <a:p>
            <a:fld id="{1112FDB4-AF79-3846-BFF7-2353A1ED7093}" type="datetimeFigureOut">
              <a:rPr lang="en-US" smtClean="0"/>
              <a:t>12/21/18</a:t>
            </a:fld>
            <a:endParaRPr lang="en-US"/>
          </a:p>
        </p:txBody>
      </p:sp>
      <p:sp>
        <p:nvSpPr>
          <p:cNvPr id="6" name="Footer Placeholder 5">
            <a:extLst>
              <a:ext uri="{FF2B5EF4-FFF2-40B4-BE49-F238E27FC236}">
                <a16:creationId xmlns:a16="http://schemas.microsoft.com/office/drawing/2014/main" id="{058B228A-2AA1-AE41-8FB5-70FE3AFDB9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2C91BF-4633-094E-BE4A-5CC3BCA83F5C}"/>
              </a:ext>
            </a:extLst>
          </p:cNvPr>
          <p:cNvSpPr>
            <a:spLocks noGrp="1"/>
          </p:cNvSpPr>
          <p:nvPr>
            <p:ph type="sldNum" sz="quarter" idx="12"/>
          </p:nvPr>
        </p:nvSpPr>
        <p:spPr/>
        <p:txBody>
          <a:bodyPr/>
          <a:lstStyle/>
          <a:p>
            <a:fld id="{6DCD320C-2D90-3F43-8A13-A5A9E59C0883}" type="slidenum">
              <a:rPr lang="en-US" smtClean="0"/>
              <a:t>‹#›</a:t>
            </a:fld>
            <a:endParaRPr lang="en-US"/>
          </a:p>
        </p:txBody>
      </p:sp>
    </p:spTree>
    <p:extLst>
      <p:ext uri="{BB962C8B-B14F-4D97-AF65-F5344CB8AC3E}">
        <p14:creationId xmlns:p14="http://schemas.microsoft.com/office/powerpoint/2010/main" val="3553689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A3A238-C69A-4B4B-ABF2-FB18F80C1047}"/>
              </a:ext>
            </a:extLst>
          </p:cNvPr>
          <p:cNvSpPr>
            <a:spLocks noGrp="1"/>
          </p:cNvSpPr>
          <p:nvPr>
            <p:ph type="title"/>
          </p:nvPr>
        </p:nvSpPr>
        <p:spPr>
          <a:xfrm>
            <a:off x="2372138" y="365125"/>
            <a:ext cx="9299713"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81A22E-D27C-1A47-B3C1-58C42409E476}"/>
              </a:ext>
            </a:extLst>
          </p:cNvPr>
          <p:cNvSpPr>
            <a:spLocks noGrp="1"/>
          </p:cNvSpPr>
          <p:nvPr>
            <p:ph type="body" idx="1"/>
          </p:nvPr>
        </p:nvSpPr>
        <p:spPr>
          <a:xfrm>
            <a:off x="2372137" y="1825625"/>
            <a:ext cx="9299713"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8DA92C-E4F7-8C40-AEC7-1C6B5B911BE4}"/>
              </a:ext>
            </a:extLst>
          </p:cNvPr>
          <p:cNvSpPr>
            <a:spLocks noGrp="1"/>
          </p:cNvSpPr>
          <p:nvPr>
            <p:ph type="dt" sz="half" idx="2"/>
          </p:nvPr>
        </p:nvSpPr>
        <p:spPr>
          <a:xfrm>
            <a:off x="237213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12FDB4-AF79-3846-BFF7-2353A1ED7093}" type="datetimeFigureOut">
              <a:rPr lang="en-US" smtClean="0"/>
              <a:t>12/21/18</a:t>
            </a:fld>
            <a:endParaRPr lang="en-US"/>
          </a:p>
        </p:txBody>
      </p:sp>
      <p:sp>
        <p:nvSpPr>
          <p:cNvPr id="5" name="Footer Placeholder 4">
            <a:extLst>
              <a:ext uri="{FF2B5EF4-FFF2-40B4-BE49-F238E27FC236}">
                <a16:creationId xmlns:a16="http://schemas.microsoft.com/office/drawing/2014/main" id="{9CCBD229-11E3-EF4B-8D93-8B49F990D48B}"/>
              </a:ext>
            </a:extLst>
          </p:cNvPr>
          <p:cNvSpPr>
            <a:spLocks noGrp="1"/>
          </p:cNvSpPr>
          <p:nvPr>
            <p:ph type="ftr" sz="quarter" idx="3"/>
          </p:nvPr>
        </p:nvSpPr>
        <p:spPr>
          <a:xfrm>
            <a:off x="5483085" y="6356350"/>
            <a:ext cx="307781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9A59E56-6803-9C4D-8B89-AC755F35E490}"/>
              </a:ext>
            </a:extLst>
          </p:cNvPr>
          <p:cNvSpPr>
            <a:spLocks noGrp="1"/>
          </p:cNvSpPr>
          <p:nvPr>
            <p:ph type="sldNum" sz="quarter" idx="4"/>
          </p:nvPr>
        </p:nvSpPr>
        <p:spPr>
          <a:xfrm>
            <a:off x="8928651"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CD320C-2D90-3F43-8A13-A5A9E59C0883}" type="slidenum">
              <a:rPr lang="en-US" smtClean="0"/>
              <a:t>‹#›</a:t>
            </a:fld>
            <a:endParaRPr lang="en-US"/>
          </a:p>
        </p:txBody>
      </p:sp>
      <p:sp>
        <p:nvSpPr>
          <p:cNvPr id="8" name="Rectangle 7">
            <a:extLst>
              <a:ext uri="{FF2B5EF4-FFF2-40B4-BE49-F238E27FC236}">
                <a16:creationId xmlns:a16="http://schemas.microsoft.com/office/drawing/2014/main" id="{E928D592-DC16-5A42-B5B1-00BA582946AD}"/>
              </a:ext>
            </a:extLst>
          </p:cNvPr>
          <p:cNvSpPr/>
          <p:nvPr userDrawn="1"/>
        </p:nvSpPr>
        <p:spPr>
          <a:xfrm>
            <a:off x="0" y="0"/>
            <a:ext cx="1934817"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8066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6.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10" Type="http://schemas.openxmlformats.org/officeDocument/2006/relationships/image" Target="../media/image33.emf"/><Relationship Id="rId4" Type="http://schemas.openxmlformats.org/officeDocument/2006/relationships/image" Target="../media/image27.emf"/><Relationship Id="rId9" Type="http://schemas.openxmlformats.org/officeDocument/2006/relationships/image" Target="../media/image32.emf"/></Relationships>
</file>

<file path=ppt/slides/_rels/slide27.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2.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36.emf"/><Relationship Id="rId4" Type="http://schemas.openxmlformats.org/officeDocument/2006/relationships/image" Target="../media/image35.emf"/></Relationships>
</file>

<file path=ppt/slides/_rels/slide28.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2.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36.emf"/><Relationship Id="rId4" Type="http://schemas.openxmlformats.org/officeDocument/2006/relationships/image" Target="../media/image35.emf"/></Relationships>
</file>

<file path=ppt/slides/_rels/slide2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23.tiff"/><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27.emf"/></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31.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1.emf"/><Relationship Id="rId7" Type="http://schemas.openxmlformats.org/officeDocument/2006/relationships/image" Target="../media/image45.emf"/><Relationship Id="rId2" Type="http://schemas.openxmlformats.org/officeDocument/2006/relationships/image" Target="../media/image40.emf"/><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 Id="rId9" Type="http://schemas.openxmlformats.org/officeDocument/2006/relationships/image" Target="../media/image47.emf"/></Relationships>
</file>

<file path=ppt/slides/_rels/slide3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23.tiff"/><Relationship Id="rId7" Type="http://schemas.openxmlformats.org/officeDocument/2006/relationships/image" Target="../media/image51.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35.xml.rels><?xml version="1.0" encoding="UTF-8" standalone="yes"?>
<Relationships xmlns="http://schemas.openxmlformats.org/package/2006/relationships"><Relationship Id="rId3" Type="http://schemas.openxmlformats.org/officeDocument/2006/relationships/image" Target="../media/image23.tiff"/><Relationship Id="rId7" Type="http://schemas.openxmlformats.org/officeDocument/2006/relationships/image" Target="../media/image55.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48.emf"/></Relationships>
</file>

<file path=ppt/slides/_rels/slide3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3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8.png"/><Relationship Id="rId7"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4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4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4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4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45.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emf"/><Relationship Id="rId7"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16.tiff"/></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6.tiff"/><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6.tiff"/><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5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72.emf"/></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image" Target="../media/image59.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4.png"/><Relationship Id="rId4" Type="http://schemas.openxmlformats.org/officeDocument/2006/relationships/notesSlide" Target="../notesSlides/notesSlide35.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7.emf"/><Relationship Id="rId5" Type="http://schemas.openxmlformats.org/officeDocument/2006/relationships/image" Target="../media/image76.emf"/><Relationship Id="rId4" Type="http://schemas.openxmlformats.org/officeDocument/2006/relationships/image" Target="../media/image75.emf"/></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7.emf"/><Relationship Id="rId5" Type="http://schemas.openxmlformats.org/officeDocument/2006/relationships/image" Target="../media/image76.emf"/><Relationship Id="rId4" Type="http://schemas.openxmlformats.org/officeDocument/2006/relationships/image" Target="../media/image75.em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image" Target="../media/image58.png"/><Relationship Id="rId7" Type="http://schemas.openxmlformats.org/officeDocument/2006/relationships/image" Target="../media/image78.em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7.emf"/><Relationship Id="rId5" Type="http://schemas.openxmlformats.org/officeDocument/2006/relationships/image" Target="../media/image76.emf"/><Relationship Id="rId4" Type="http://schemas.openxmlformats.org/officeDocument/2006/relationships/image" Target="../media/image75.emf"/><Relationship Id="rId9" Type="http://schemas.openxmlformats.org/officeDocument/2006/relationships/image" Target="../media/image80.emf"/></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2.xml"/><Relationship Id="rId4" Type="http://schemas.openxmlformats.org/officeDocument/2006/relationships/image" Target="../media/image85.emf"/></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70.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2.xml"/><Relationship Id="rId5" Type="http://schemas.openxmlformats.org/officeDocument/2006/relationships/image" Target="../media/image89.emf"/><Relationship Id="rId4" Type="http://schemas.openxmlformats.org/officeDocument/2006/relationships/image" Target="../media/image88.emf"/></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slideLayout" Target="../slideLayouts/slideLayout2.xml"/><Relationship Id="rId4" Type="http://schemas.openxmlformats.org/officeDocument/2006/relationships/image" Target="../media/image98.emf"/></Relationships>
</file>

<file path=ppt/slides/_rels/slide76.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2.xml"/><Relationship Id="rId4" Type="http://schemas.openxmlformats.org/officeDocument/2006/relationships/image" Target="../media/image101.emf"/></Relationships>
</file>

<file path=ppt/slides/_rels/slide77.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96.emf"/><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7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79.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101.emf"/><Relationship Id="rId1" Type="http://schemas.openxmlformats.org/officeDocument/2006/relationships/slideLayout" Target="../slideLayouts/slideLayout2.xml"/><Relationship Id="rId6" Type="http://schemas.openxmlformats.org/officeDocument/2006/relationships/image" Target="../media/image100.emf"/><Relationship Id="rId5" Type="http://schemas.openxmlformats.org/officeDocument/2006/relationships/image" Target="../media/image108.emf"/><Relationship Id="rId4" Type="http://schemas.openxmlformats.org/officeDocument/2006/relationships/image" Target="../media/image107.emf"/></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5.tiff"/></Relationships>
</file>

<file path=ppt/slides/_rels/slide80.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1.emf"/><Relationship Id="rId1" Type="http://schemas.openxmlformats.org/officeDocument/2006/relationships/slideLayout" Target="../slideLayouts/slideLayout2.xml"/><Relationship Id="rId5" Type="http://schemas.openxmlformats.org/officeDocument/2006/relationships/image" Target="../media/image98.emf"/><Relationship Id="rId4" Type="http://schemas.openxmlformats.org/officeDocument/2006/relationships/image" Target="../media/image100.emf"/></Relationships>
</file>

<file path=ppt/slides/_rels/slide8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 Id="rId4" Type="http://schemas.openxmlformats.org/officeDocument/2006/relationships/image" Target="../media/image81.e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15.emf"/><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8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customXml" Target="../ink/ink1.xml"/><Relationship Id="rId4" Type="http://schemas.openxmlformats.org/officeDocument/2006/relationships/image" Target="../media/image15.tif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15.emf"/><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95.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8.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21.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27621-7BCA-9147-AD84-B8C6E6C185D1}"/>
              </a:ext>
            </a:extLst>
          </p:cNvPr>
          <p:cNvSpPr>
            <a:spLocks noGrp="1"/>
          </p:cNvSpPr>
          <p:nvPr>
            <p:ph type="ctrTitle"/>
          </p:nvPr>
        </p:nvSpPr>
        <p:spPr>
          <a:xfrm>
            <a:off x="457200" y="2577345"/>
            <a:ext cx="11277600" cy="2387600"/>
          </a:xfrm>
        </p:spPr>
        <p:txBody>
          <a:bodyPr>
            <a:normAutofit fontScale="90000"/>
          </a:bodyPr>
          <a:lstStyle/>
          <a:p>
            <a:r>
              <a:rPr lang="en-US" sz="8000" dirty="0">
                <a:solidFill>
                  <a:schemeClr val="bg1"/>
                </a:solidFill>
              </a:rPr>
              <a:t>Deep Learning for </a:t>
            </a:r>
            <a:br>
              <a:rPr lang="en-US" sz="8000" dirty="0">
                <a:solidFill>
                  <a:schemeClr val="bg1"/>
                </a:solidFill>
              </a:rPr>
            </a:br>
            <a:r>
              <a:rPr lang="en-US" sz="8000" dirty="0">
                <a:solidFill>
                  <a:schemeClr val="bg1"/>
                </a:solidFill>
              </a:rPr>
              <a:t>Computer Vision </a:t>
            </a:r>
            <a:br>
              <a:rPr lang="en-US" sz="8000" dirty="0">
                <a:solidFill>
                  <a:schemeClr val="bg1"/>
                </a:solidFill>
              </a:rPr>
            </a:br>
            <a:r>
              <a:rPr lang="en-US" sz="8000" dirty="0">
                <a:solidFill>
                  <a:schemeClr val="bg1"/>
                </a:solidFill>
              </a:rPr>
              <a:t>Part II: Convolutional </a:t>
            </a:r>
            <a:br>
              <a:rPr lang="en-US" sz="8000" dirty="0">
                <a:solidFill>
                  <a:schemeClr val="bg1"/>
                </a:solidFill>
              </a:rPr>
            </a:br>
            <a:r>
              <a:rPr lang="en-US" sz="8000" dirty="0">
                <a:solidFill>
                  <a:schemeClr val="bg1"/>
                </a:solidFill>
              </a:rPr>
              <a:t>Neural Networks</a:t>
            </a:r>
          </a:p>
        </p:txBody>
      </p:sp>
    </p:spTree>
    <p:extLst>
      <p:ext uri="{BB962C8B-B14F-4D97-AF65-F5344CB8AC3E}">
        <p14:creationId xmlns:p14="http://schemas.microsoft.com/office/powerpoint/2010/main" val="1078737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68986-24B0-5D4B-A8C8-1FEF5A92C3DD}"/>
              </a:ext>
            </a:extLst>
          </p:cNvPr>
          <p:cNvSpPr>
            <a:spLocks noGrp="1"/>
          </p:cNvSpPr>
          <p:nvPr>
            <p:ph type="title"/>
          </p:nvPr>
        </p:nvSpPr>
        <p:spPr/>
        <p:txBody>
          <a:bodyPr/>
          <a:lstStyle/>
          <a:p>
            <a:r>
              <a:rPr lang="en-US" dirty="0"/>
              <a:t>The activation is a bit problematic</a:t>
            </a:r>
          </a:p>
        </p:txBody>
      </p:sp>
      <p:sp>
        <p:nvSpPr>
          <p:cNvPr id="3" name="Content Placeholder 2">
            <a:extLst>
              <a:ext uri="{FF2B5EF4-FFF2-40B4-BE49-F238E27FC236}">
                <a16:creationId xmlns:a16="http://schemas.microsoft.com/office/drawing/2014/main" id="{DE6974CF-987D-3148-B739-45C5B6C3A129}"/>
              </a:ext>
            </a:extLst>
          </p:cNvPr>
          <p:cNvSpPr>
            <a:spLocks noGrp="1"/>
          </p:cNvSpPr>
          <p:nvPr>
            <p:ph idx="1"/>
          </p:nvPr>
        </p:nvSpPr>
        <p:spPr>
          <a:xfrm>
            <a:off x="2372137" y="2477752"/>
            <a:ext cx="9299713" cy="3871289"/>
          </a:xfrm>
        </p:spPr>
        <p:txBody>
          <a:bodyPr/>
          <a:lstStyle/>
          <a:p>
            <a:r>
              <a:rPr lang="en-US" dirty="0"/>
              <a:t>The linear transformation has two issues</a:t>
            </a:r>
          </a:p>
          <a:p>
            <a:pPr marL="514350" indent="-514350">
              <a:lnSpc>
                <a:spcPct val="125000"/>
              </a:lnSpc>
              <a:buFont typeface="+mj-lt"/>
              <a:buAutoNum type="arabicPeriod"/>
            </a:pPr>
            <a:r>
              <a:rPr lang="en-US" dirty="0"/>
              <a:t>Fully connected links leads to too many parameters.</a:t>
            </a:r>
          </a:p>
          <a:p>
            <a:pPr marL="514350" indent="-514350">
              <a:lnSpc>
                <a:spcPct val="125000"/>
              </a:lnSpc>
              <a:buFont typeface="+mj-lt"/>
              <a:buAutoNum type="arabicPeriod"/>
            </a:pPr>
            <a:r>
              <a:rPr lang="en-US" dirty="0"/>
              <a:t>Images are composed of a hierarchy of local statistics</a:t>
            </a:r>
          </a:p>
          <a:p>
            <a:pPr marL="514350" indent="-514350">
              <a:lnSpc>
                <a:spcPct val="125000"/>
              </a:lnSpc>
              <a:buFont typeface="+mj-lt"/>
              <a:buAutoNum type="arabicPeriod"/>
            </a:pPr>
            <a:r>
              <a:rPr lang="en-US" dirty="0"/>
              <a:t>Lack of translation invariance</a:t>
            </a:r>
          </a:p>
        </p:txBody>
      </p:sp>
      <p:pic>
        <p:nvPicPr>
          <p:cNvPr id="11" name="Picture 10">
            <a:extLst>
              <a:ext uri="{FF2B5EF4-FFF2-40B4-BE49-F238E27FC236}">
                <a16:creationId xmlns:a16="http://schemas.microsoft.com/office/drawing/2014/main" id="{B1A52F9E-0B12-D845-94ED-4D39D033167B}"/>
              </a:ext>
            </a:extLst>
          </p:cNvPr>
          <p:cNvPicPr>
            <a:picLocks noChangeAspect="1"/>
          </p:cNvPicPr>
          <p:nvPr/>
        </p:nvPicPr>
        <p:blipFill>
          <a:blip r:embed="rId3"/>
          <a:stretch>
            <a:fillRect/>
          </a:stretch>
        </p:blipFill>
        <p:spPr>
          <a:xfrm>
            <a:off x="4781550" y="1931820"/>
            <a:ext cx="2628900" cy="304800"/>
          </a:xfrm>
          <a:prstGeom prst="rect">
            <a:avLst/>
          </a:prstGeom>
        </p:spPr>
      </p:pic>
      <p:grpSp>
        <p:nvGrpSpPr>
          <p:cNvPr id="6" name="Group 5">
            <a:extLst>
              <a:ext uri="{FF2B5EF4-FFF2-40B4-BE49-F238E27FC236}">
                <a16:creationId xmlns:a16="http://schemas.microsoft.com/office/drawing/2014/main" id="{1CF11365-D627-854C-A3B9-97EC977111B8}"/>
              </a:ext>
            </a:extLst>
          </p:cNvPr>
          <p:cNvGrpSpPr/>
          <p:nvPr/>
        </p:nvGrpSpPr>
        <p:grpSpPr>
          <a:xfrm>
            <a:off x="5022056" y="5032836"/>
            <a:ext cx="1535906" cy="1557337"/>
            <a:chOff x="4900613" y="3214688"/>
            <a:chExt cx="1535906" cy="1557337"/>
          </a:xfrm>
        </p:grpSpPr>
        <p:sp>
          <p:nvSpPr>
            <p:cNvPr id="10" name="Rectangle 9">
              <a:extLst>
                <a:ext uri="{FF2B5EF4-FFF2-40B4-BE49-F238E27FC236}">
                  <a16:creationId xmlns:a16="http://schemas.microsoft.com/office/drawing/2014/main" id="{9B3723A4-04CB-534E-95FB-90515CDE68FD}"/>
                </a:ext>
              </a:extLst>
            </p:cNvPr>
            <p:cNvSpPr/>
            <p:nvPr/>
          </p:nvSpPr>
          <p:spPr>
            <a:xfrm>
              <a:off x="49006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A051C9A-EC0B-0742-B3A8-CBFBB846AE2F}"/>
                </a:ext>
              </a:extLst>
            </p:cNvPr>
            <p:cNvPicPr>
              <a:picLocks noChangeAspect="1"/>
            </p:cNvPicPr>
            <p:nvPr/>
          </p:nvPicPr>
          <p:blipFill rotWithShape="1">
            <a:blip r:embed="rId4"/>
            <a:srcRect l="20890" t="4027" r="70302" b="83221"/>
            <a:stretch/>
          </p:blipFill>
          <p:spPr>
            <a:xfrm>
              <a:off x="5418535" y="3571875"/>
              <a:ext cx="500062" cy="542925"/>
            </a:xfrm>
            <a:prstGeom prst="rect">
              <a:avLst/>
            </a:prstGeom>
          </p:spPr>
        </p:pic>
      </p:grpSp>
      <p:grpSp>
        <p:nvGrpSpPr>
          <p:cNvPr id="5" name="Group 4">
            <a:extLst>
              <a:ext uri="{FF2B5EF4-FFF2-40B4-BE49-F238E27FC236}">
                <a16:creationId xmlns:a16="http://schemas.microsoft.com/office/drawing/2014/main" id="{100D2A65-3373-BD42-9A13-F329E18F1321}"/>
              </a:ext>
            </a:extLst>
          </p:cNvPr>
          <p:cNvGrpSpPr/>
          <p:nvPr/>
        </p:nvGrpSpPr>
        <p:grpSpPr>
          <a:xfrm>
            <a:off x="6660356" y="5032836"/>
            <a:ext cx="1535906" cy="1557337"/>
            <a:chOff x="6538913" y="3214688"/>
            <a:chExt cx="1535906" cy="1557337"/>
          </a:xfrm>
        </p:grpSpPr>
        <p:sp>
          <p:nvSpPr>
            <p:cNvPr id="9" name="Rectangle 8">
              <a:extLst>
                <a:ext uri="{FF2B5EF4-FFF2-40B4-BE49-F238E27FC236}">
                  <a16:creationId xmlns:a16="http://schemas.microsoft.com/office/drawing/2014/main" id="{F297B989-784B-0A41-876A-9DC9F2E8DF2A}"/>
                </a:ext>
              </a:extLst>
            </p:cNvPr>
            <p:cNvSpPr/>
            <p:nvPr/>
          </p:nvSpPr>
          <p:spPr>
            <a:xfrm>
              <a:off x="65389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014508B-9BEB-5F4F-8158-F96E76033153}"/>
                </a:ext>
              </a:extLst>
            </p:cNvPr>
            <p:cNvPicPr>
              <a:picLocks noChangeAspect="1"/>
            </p:cNvPicPr>
            <p:nvPr/>
          </p:nvPicPr>
          <p:blipFill rotWithShape="1">
            <a:blip r:embed="rId4"/>
            <a:srcRect l="21328" t="4866" r="69864" b="82382"/>
            <a:stretch/>
          </p:blipFill>
          <p:spPr>
            <a:xfrm>
              <a:off x="7306866" y="4114800"/>
              <a:ext cx="500062" cy="542925"/>
            </a:xfrm>
            <a:prstGeom prst="rect">
              <a:avLst/>
            </a:prstGeom>
          </p:spPr>
        </p:pic>
      </p:grpSp>
    </p:spTree>
    <p:extLst>
      <p:ext uri="{BB962C8B-B14F-4D97-AF65-F5344CB8AC3E}">
        <p14:creationId xmlns:p14="http://schemas.microsoft.com/office/powerpoint/2010/main" val="20083971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D79A-FC61-A64F-874E-B6E08CBE9743}"/>
              </a:ext>
            </a:extLst>
          </p:cNvPr>
          <p:cNvSpPr>
            <a:spLocks noGrp="1"/>
          </p:cNvSpPr>
          <p:nvPr>
            <p:ph type="title"/>
          </p:nvPr>
        </p:nvSpPr>
        <p:spPr/>
        <p:txBody>
          <a:bodyPr/>
          <a:lstStyle/>
          <a:p>
            <a:r>
              <a:rPr lang="en-US" dirty="0"/>
              <a:t>To help with training</a:t>
            </a:r>
          </a:p>
        </p:txBody>
      </p:sp>
      <p:sp>
        <p:nvSpPr>
          <p:cNvPr id="3" name="Content Placeholder 2">
            <a:extLst>
              <a:ext uri="{FF2B5EF4-FFF2-40B4-BE49-F238E27FC236}">
                <a16:creationId xmlns:a16="http://schemas.microsoft.com/office/drawing/2014/main" id="{013060E4-55B9-C64E-957A-C40C0B14078B}"/>
              </a:ext>
            </a:extLst>
          </p:cNvPr>
          <p:cNvSpPr>
            <a:spLocks noGrp="1"/>
          </p:cNvSpPr>
          <p:nvPr>
            <p:ph idx="1"/>
          </p:nvPr>
        </p:nvSpPr>
        <p:spPr/>
        <p:txBody>
          <a:bodyPr/>
          <a:lstStyle/>
          <a:p>
            <a:r>
              <a:rPr lang="en-US" dirty="0"/>
              <a:t>CNNs have large number of parameters</a:t>
            </a:r>
          </a:p>
          <a:p>
            <a:r>
              <a:rPr lang="en-US" dirty="0"/>
              <a:t>It is important to have lots of training images to be able to train deep networks</a:t>
            </a:r>
          </a:p>
          <a:p>
            <a:r>
              <a:rPr lang="en-US" dirty="0"/>
              <a:t>In smaller training size scenarios there are various tools that may help</a:t>
            </a:r>
          </a:p>
          <a:p>
            <a:pPr lvl="1"/>
            <a:r>
              <a:rPr lang="en-US" dirty="0"/>
              <a:t>Normalization: batch, layer, …</a:t>
            </a:r>
          </a:p>
          <a:p>
            <a:pPr lvl="1"/>
            <a:r>
              <a:rPr lang="en-US" dirty="0"/>
              <a:t>Drop-out</a:t>
            </a:r>
          </a:p>
          <a:p>
            <a:pPr lvl="1"/>
            <a:r>
              <a:rPr lang="en-US" dirty="0"/>
              <a:t>Regularization</a:t>
            </a:r>
          </a:p>
          <a:p>
            <a:pPr lvl="1"/>
            <a:r>
              <a:rPr lang="en-US" dirty="0"/>
              <a:t>Data augmentation</a:t>
            </a:r>
          </a:p>
          <a:p>
            <a:pPr lvl="1"/>
            <a:r>
              <a:rPr lang="en-US" dirty="0"/>
              <a:t>Transfer learning</a:t>
            </a:r>
          </a:p>
        </p:txBody>
      </p:sp>
    </p:spTree>
    <p:extLst>
      <p:ext uri="{BB962C8B-B14F-4D97-AF65-F5344CB8AC3E}">
        <p14:creationId xmlns:p14="http://schemas.microsoft.com/office/powerpoint/2010/main" val="75178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6" end="6"/>
                                            </p:txEl>
                                          </p:spTgt>
                                        </p:tgtEl>
                                        <p:attrNameLst>
                                          <p:attrName>style.color</p:attrName>
                                        </p:attrNameLst>
                                      </p:cBhvr>
                                      <p:to>
                                        <a:schemeClr val="accent2"/>
                                      </p:to>
                                    </p:animClr>
                                  </p:childTnLst>
                                </p:cTn>
                              </p:par>
                              <p:par>
                                <p:cTn id="7" presetID="3" presetClass="emph" presetSubtype="2" fill="hold" nodeType="withEffect">
                                  <p:stCondLst>
                                    <p:cond delay="0"/>
                                  </p:stCondLst>
                                  <p:childTnLst>
                                    <p:animClr clrSpc="rgb" dir="cw">
                                      <p:cBhvr override="childStyle">
                                        <p:cTn id="8" dur="2000" fill="hold"/>
                                        <p:tgtEl>
                                          <p:spTgt spid="3">
                                            <p:txEl>
                                              <p:pRg st="7" end="7"/>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D5337-2D0E-634A-BD09-693EBB425356}"/>
              </a:ext>
            </a:extLst>
          </p:cNvPr>
          <p:cNvSpPr>
            <a:spLocks noGrp="1"/>
          </p:cNvSpPr>
          <p:nvPr>
            <p:ph type="title"/>
          </p:nvPr>
        </p:nvSpPr>
        <p:spPr/>
        <p:txBody>
          <a:bodyPr/>
          <a:lstStyle/>
          <a:p>
            <a:r>
              <a:rPr lang="en-US" dirty="0"/>
              <a:t>Data augmentation</a:t>
            </a:r>
          </a:p>
        </p:txBody>
      </p:sp>
      <p:sp>
        <p:nvSpPr>
          <p:cNvPr id="3" name="Content Placeholder 2">
            <a:extLst>
              <a:ext uri="{FF2B5EF4-FFF2-40B4-BE49-F238E27FC236}">
                <a16:creationId xmlns:a16="http://schemas.microsoft.com/office/drawing/2014/main" id="{8B4CA190-6883-F640-99CE-3A775D23EF83}"/>
              </a:ext>
            </a:extLst>
          </p:cNvPr>
          <p:cNvSpPr>
            <a:spLocks noGrp="1"/>
          </p:cNvSpPr>
          <p:nvPr>
            <p:ph idx="1"/>
          </p:nvPr>
        </p:nvSpPr>
        <p:spPr>
          <a:xfrm>
            <a:off x="2552700" y="1825625"/>
            <a:ext cx="9119150" cy="1891054"/>
          </a:xfrm>
        </p:spPr>
        <p:txBody>
          <a:bodyPr>
            <a:normAutofit/>
          </a:bodyPr>
          <a:lstStyle/>
          <a:p>
            <a:r>
              <a:rPr lang="en-US" dirty="0"/>
              <a:t>Augment the training set with random transformations of the observed samples: </a:t>
            </a:r>
          </a:p>
          <a:p>
            <a:pPr lvl="1"/>
            <a:r>
              <a:rPr lang="en-US" dirty="0"/>
              <a:t>Rotations, scaling, up-down &amp; left-right flip, … </a:t>
            </a:r>
          </a:p>
          <a:p>
            <a:r>
              <a:rPr lang="en-US" dirty="0"/>
              <a:t>This simple approach is used very widely</a:t>
            </a:r>
          </a:p>
        </p:txBody>
      </p:sp>
      <p:pic>
        <p:nvPicPr>
          <p:cNvPr id="4" name="Picture 3">
            <a:extLst>
              <a:ext uri="{FF2B5EF4-FFF2-40B4-BE49-F238E27FC236}">
                <a16:creationId xmlns:a16="http://schemas.microsoft.com/office/drawing/2014/main" id="{756BAB0B-9894-614A-8342-93F04C4A278A}"/>
              </a:ext>
            </a:extLst>
          </p:cNvPr>
          <p:cNvPicPr>
            <a:picLocks noChangeAspect="1"/>
          </p:cNvPicPr>
          <p:nvPr/>
        </p:nvPicPr>
        <p:blipFill>
          <a:blip r:embed="rId2"/>
          <a:stretch>
            <a:fillRect/>
          </a:stretch>
        </p:blipFill>
        <p:spPr>
          <a:xfrm>
            <a:off x="1984821" y="3931716"/>
            <a:ext cx="2174789" cy="2174789"/>
          </a:xfrm>
          <a:prstGeom prst="rect">
            <a:avLst/>
          </a:prstGeom>
        </p:spPr>
      </p:pic>
      <p:pic>
        <p:nvPicPr>
          <p:cNvPr id="5" name="Picture 4">
            <a:extLst>
              <a:ext uri="{FF2B5EF4-FFF2-40B4-BE49-F238E27FC236}">
                <a16:creationId xmlns:a16="http://schemas.microsoft.com/office/drawing/2014/main" id="{51EAA093-A29A-7B4C-AE53-B846A99C02E5}"/>
              </a:ext>
            </a:extLst>
          </p:cNvPr>
          <p:cNvPicPr>
            <a:picLocks noChangeAspect="1"/>
          </p:cNvPicPr>
          <p:nvPr/>
        </p:nvPicPr>
        <p:blipFill>
          <a:blip r:embed="rId2"/>
          <a:stretch>
            <a:fillRect/>
          </a:stretch>
        </p:blipFill>
        <p:spPr>
          <a:xfrm rot="772817">
            <a:off x="4548548" y="3931715"/>
            <a:ext cx="2174789" cy="2174789"/>
          </a:xfrm>
          <a:prstGeom prst="rect">
            <a:avLst/>
          </a:prstGeom>
        </p:spPr>
      </p:pic>
      <p:pic>
        <p:nvPicPr>
          <p:cNvPr id="7" name="Picture 6">
            <a:extLst>
              <a:ext uri="{FF2B5EF4-FFF2-40B4-BE49-F238E27FC236}">
                <a16:creationId xmlns:a16="http://schemas.microsoft.com/office/drawing/2014/main" id="{F57F8381-2380-334E-AAF1-BBB1270612CD}"/>
              </a:ext>
            </a:extLst>
          </p:cNvPr>
          <p:cNvPicPr>
            <a:picLocks noChangeAspect="1"/>
          </p:cNvPicPr>
          <p:nvPr/>
        </p:nvPicPr>
        <p:blipFill>
          <a:blip r:embed="rId2"/>
          <a:stretch>
            <a:fillRect/>
          </a:stretch>
        </p:blipFill>
        <p:spPr>
          <a:xfrm>
            <a:off x="7112275" y="4292602"/>
            <a:ext cx="2464389" cy="1813903"/>
          </a:xfrm>
          <a:prstGeom prst="rect">
            <a:avLst/>
          </a:prstGeom>
        </p:spPr>
      </p:pic>
      <p:pic>
        <p:nvPicPr>
          <p:cNvPr id="8" name="Picture 7">
            <a:extLst>
              <a:ext uri="{FF2B5EF4-FFF2-40B4-BE49-F238E27FC236}">
                <a16:creationId xmlns:a16="http://schemas.microsoft.com/office/drawing/2014/main" id="{3E61B50D-9F55-BD4E-83FA-E13B59984CDE}"/>
              </a:ext>
            </a:extLst>
          </p:cNvPr>
          <p:cNvPicPr>
            <a:picLocks noChangeAspect="1"/>
          </p:cNvPicPr>
          <p:nvPr/>
        </p:nvPicPr>
        <p:blipFill>
          <a:blip r:embed="rId2"/>
          <a:stretch>
            <a:fillRect/>
          </a:stretch>
        </p:blipFill>
        <p:spPr>
          <a:xfrm flipH="1">
            <a:off x="9750566" y="3931716"/>
            <a:ext cx="2346466" cy="2174789"/>
          </a:xfrm>
          <a:prstGeom prst="rect">
            <a:avLst/>
          </a:prstGeom>
        </p:spPr>
      </p:pic>
    </p:spTree>
    <p:extLst>
      <p:ext uri="{BB962C8B-B14F-4D97-AF65-F5344CB8AC3E}">
        <p14:creationId xmlns:p14="http://schemas.microsoft.com/office/powerpoint/2010/main" val="15620982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D5337-2D0E-634A-BD09-693EBB425356}"/>
              </a:ext>
            </a:extLst>
          </p:cNvPr>
          <p:cNvSpPr>
            <a:spLocks noGrp="1"/>
          </p:cNvSpPr>
          <p:nvPr>
            <p:ph type="title"/>
          </p:nvPr>
        </p:nvSpPr>
        <p:spPr/>
        <p:txBody>
          <a:bodyPr/>
          <a:lstStyle/>
          <a:p>
            <a:r>
              <a:rPr lang="en-US" dirty="0"/>
              <a:t>Transfer learning – finetuning </a:t>
            </a:r>
          </a:p>
        </p:txBody>
      </p:sp>
      <p:sp>
        <p:nvSpPr>
          <p:cNvPr id="3" name="Content Placeholder 2">
            <a:extLst>
              <a:ext uri="{FF2B5EF4-FFF2-40B4-BE49-F238E27FC236}">
                <a16:creationId xmlns:a16="http://schemas.microsoft.com/office/drawing/2014/main" id="{8B4CA190-6883-F640-99CE-3A775D23EF83}"/>
              </a:ext>
            </a:extLst>
          </p:cNvPr>
          <p:cNvSpPr>
            <a:spLocks noGrp="1"/>
          </p:cNvSpPr>
          <p:nvPr>
            <p:ph idx="1"/>
          </p:nvPr>
        </p:nvSpPr>
        <p:spPr>
          <a:xfrm>
            <a:off x="2372138" y="1812924"/>
            <a:ext cx="4324350" cy="4762423"/>
          </a:xfrm>
        </p:spPr>
        <p:txBody>
          <a:bodyPr>
            <a:normAutofit/>
          </a:bodyPr>
          <a:lstStyle/>
          <a:p>
            <a:r>
              <a:rPr lang="en-US" sz="2400" dirty="0"/>
              <a:t>There are many networks available online that has been trained with ImageNet – with &gt; 1 million images</a:t>
            </a:r>
          </a:p>
          <a:p>
            <a:r>
              <a:rPr lang="en-US" sz="2400" dirty="0"/>
              <a:t>Transfer learning takes a pre-trained network and retrains it for the new task and new dataset starting from the learned weights</a:t>
            </a:r>
          </a:p>
          <a:p>
            <a:r>
              <a:rPr lang="en-US" sz="2400" dirty="0"/>
              <a:t>You can also consider taking a part of the network instead of the whole</a:t>
            </a:r>
          </a:p>
        </p:txBody>
      </p:sp>
      <p:pic>
        <p:nvPicPr>
          <p:cNvPr id="9" name="Picture 8">
            <a:extLst>
              <a:ext uri="{FF2B5EF4-FFF2-40B4-BE49-F238E27FC236}">
                <a16:creationId xmlns:a16="http://schemas.microsoft.com/office/drawing/2014/main" id="{F1F68E14-5833-F540-B84A-2604363BA350}"/>
              </a:ext>
            </a:extLst>
          </p:cNvPr>
          <p:cNvPicPr>
            <a:picLocks noChangeAspect="1"/>
          </p:cNvPicPr>
          <p:nvPr/>
        </p:nvPicPr>
        <p:blipFill>
          <a:blip r:embed="rId2"/>
          <a:stretch>
            <a:fillRect/>
          </a:stretch>
        </p:blipFill>
        <p:spPr>
          <a:xfrm>
            <a:off x="6877050" y="1457248"/>
            <a:ext cx="5143500" cy="5118100"/>
          </a:xfrm>
          <a:prstGeom prst="rect">
            <a:avLst/>
          </a:prstGeom>
        </p:spPr>
      </p:pic>
      <p:sp>
        <p:nvSpPr>
          <p:cNvPr id="6" name="Rectangle 5">
            <a:extLst>
              <a:ext uri="{FF2B5EF4-FFF2-40B4-BE49-F238E27FC236}">
                <a16:creationId xmlns:a16="http://schemas.microsoft.com/office/drawing/2014/main" id="{BB8406A0-86DD-CA41-A3B7-C6678CDA94C5}"/>
              </a:ext>
            </a:extLst>
          </p:cNvPr>
          <p:cNvSpPr/>
          <p:nvPr/>
        </p:nvSpPr>
        <p:spPr>
          <a:xfrm>
            <a:off x="7442200" y="2019300"/>
            <a:ext cx="3924300" cy="1981200"/>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684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68986-24B0-5D4B-A8C8-1FEF5A92C3DD}"/>
              </a:ext>
            </a:extLst>
          </p:cNvPr>
          <p:cNvSpPr>
            <a:spLocks noGrp="1"/>
          </p:cNvSpPr>
          <p:nvPr>
            <p:ph type="title"/>
          </p:nvPr>
        </p:nvSpPr>
        <p:spPr/>
        <p:txBody>
          <a:bodyPr/>
          <a:lstStyle/>
          <a:p>
            <a:r>
              <a:rPr lang="en-US" dirty="0"/>
              <a:t>The activation is a bit problematic</a:t>
            </a:r>
          </a:p>
        </p:txBody>
      </p:sp>
      <p:sp>
        <p:nvSpPr>
          <p:cNvPr id="3" name="Content Placeholder 2">
            <a:extLst>
              <a:ext uri="{FF2B5EF4-FFF2-40B4-BE49-F238E27FC236}">
                <a16:creationId xmlns:a16="http://schemas.microsoft.com/office/drawing/2014/main" id="{DE6974CF-987D-3148-B739-45C5B6C3A129}"/>
              </a:ext>
            </a:extLst>
          </p:cNvPr>
          <p:cNvSpPr>
            <a:spLocks noGrp="1"/>
          </p:cNvSpPr>
          <p:nvPr>
            <p:ph idx="1"/>
          </p:nvPr>
        </p:nvSpPr>
        <p:spPr>
          <a:xfrm>
            <a:off x="2372137" y="2477752"/>
            <a:ext cx="9299713" cy="3871289"/>
          </a:xfrm>
        </p:spPr>
        <p:txBody>
          <a:bodyPr/>
          <a:lstStyle/>
          <a:p>
            <a:r>
              <a:rPr lang="en-US" dirty="0"/>
              <a:t>The linear transformation has two issues</a:t>
            </a:r>
          </a:p>
          <a:p>
            <a:pPr marL="514350" indent="-514350">
              <a:lnSpc>
                <a:spcPct val="125000"/>
              </a:lnSpc>
              <a:buFont typeface="+mj-lt"/>
              <a:buAutoNum type="arabicPeriod"/>
            </a:pPr>
            <a:r>
              <a:rPr lang="en-US" dirty="0"/>
              <a:t>Fully connected links leads to too many parameters.</a:t>
            </a:r>
          </a:p>
          <a:p>
            <a:pPr marL="514350" indent="-514350">
              <a:lnSpc>
                <a:spcPct val="125000"/>
              </a:lnSpc>
              <a:buFont typeface="+mj-lt"/>
              <a:buAutoNum type="arabicPeriod"/>
            </a:pPr>
            <a:r>
              <a:rPr lang="en-US" dirty="0"/>
              <a:t>Images are composed of a hierarchy of local statistics</a:t>
            </a:r>
          </a:p>
          <a:p>
            <a:pPr marL="514350" indent="-514350">
              <a:lnSpc>
                <a:spcPct val="125000"/>
              </a:lnSpc>
              <a:buFont typeface="+mj-lt"/>
              <a:buAutoNum type="arabicPeriod"/>
            </a:pPr>
            <a:r>
              <a:rPr lang="en-US" dirty="0"/>
              <a:t>Lack of translation invariance</a:t>
            </a:r>
          </a:p>
        </p:txBody>
      </p:sp>
      <p:pic>
        <p:nvPicPr>
          <p:cNvPr id="11" name="Picture 10">
            <a:extLst>
              <a:ext uri="{FF2B5EF4-FFF2-40B4-BE49-F238E27FC236}">
                <a16:creationId xmlns:a16="http://schemas.microsoft.com/office/drawing/2014/main" id="{B1A52F9E-0B12-D845-94ED-4D39D033167B}"/>
              </a:ext>
            </a:extLst>
          </p:cNvPr>
          <p:cNvPicPr>
            <a:picLocks noChangeAspect="1"/>
          </p:cNvPicPr>
          <p:nvPr/>
        </p:nvPicPr>
        <p:blipFill>
          <a:blip r:embed="rId3"/>
          <a:stretch>
            <a:fillRect/>
          </a:stretch>
        </p:blipFill>
        <p:spPr>
          <a:xfrm>
            <a:off x="4781550" y="1931820"/>
            <a:ext cx="2628900" cy="304800"/>
          </a:xfrm>
          <a:prstGeom prst="rect">
            <a:avLst/>
          </a:prstGeom>
        </p:spPr>
      </p:pic>
      <p:pic>
        <p:nvPicPr>
          <p:cNvPr id="12" name="Picture 11">
            <a:extLst>
              <a:ext uri="{FF2B5EF4-FFF2-40B4-BE49-F238E27FC236}">
                <a16:creationId xmlns:a16="http://schemas.microsoft.com/office/drawing/2014/main" id="{2188F856-910F-C843-8311-97E15A02C297}"/>
              </a:ext>
            </a:extLst>
          </p:cNvPr>
          <p:cNvPicPr>
            <a:picLocks noChangeAspect="1"/>
          </p:cNvPicPr>
          <p:nvPr/>
        </p:nvPicPr>
        <p:blipFill>
          <a:blip r:embed="rId4"/>
          <a:stretch>
            <a:fillRect/>
          </a:stretch>
        </p:blipFill>
        <p:spPr>
          <a:xfrm>
            <a:off x="6788960" y="5041905"/>
            <a:ext cx="4102100" cy="812800"/>
          </a:xfrm>
          <a:prstGeom prst="rect">
            <a:avLst/>
          </a:prstGeom>
        </p:spPr>
      </p:pic>
      <p:pic>
        <p:nvPicPr>
          <p:cNvPr id="13" name="Picture 12">
            <a:extLst>
              <a:ext uri="{FF2B5EF4-FFF2-40B4-BE49-F238E27FC236}">
                <a16:creationId xmlns:a16="http://schemas.microsoft.com/office/drawing/2014/main" id="{B4B76419-CEA7-0E45-B719-31A63BFCB8B4}"/>
              </a:ext>
            </a:extLst>
          </p:cNvPr>
          <p:cNvPicPr>
            <a:picLocks noChangeAspect="1"/>
          </p:cNvPicPr>
          <p:nvPr/>
        </p:nvPicPr>
        <p:blipFill>
          <a:blip r:embed="rId5"/>
          <a:stretch>
            <a:fillRect/>
          </a:stretch>
        </p:blipFill>
        <p:spPr>
          <a:xfrm>
            <a:off x="6670773" y="5987257"/>
            <a:ext cx="4432300" cy="812800"/>
          </a:xfrm>
          <a:prstGeom prst="rect">
            <a:avLst/>
          </a:prstGeom>
        </p:spPr>
      </p:pic>
      <p:sp>
        <p:nvSpPr>
          <p:cNvPr id="4" name="TextBox 3">
            <a:extLst>
              <a:ext uri="{FF2B5EF4-FFF2-40B4-BE49-F238E27FC236}">
                <a16:creationId xmlns:a16="http://schemas.microsoft.com/office/drawing/2014/main" id="{2D40623B-3498-8646-9B52-4765D7CCBDA3}"/>
              </a:ext>
            </a:extLst>
          </p:cNvPr>
          <p:cNvSpPr txBox="1"/>
          <p:nvPr/>
        </p:nvSpPr>
        <p:spPr>
          <a:xfrm>
            <a:off x="2571755" y="5041905"/>
            <a:ext cx="4031873" cy="492443"/>
          </a:xfrm>
          <a:prstGeom prst="rect">
            <a:avLst/>
          </a:prstGeom>
          <a:noFill/>
        </p:spPr>
        <p:txBody>
          <a:bodyPr wrap="none" rtlCol="0">
            <a:spAutoFit/>
          </a:bodyPr>
          <a:lstStyle/>
          <a:p>
            <a:r>
              <a:rPr lang="en-US" sz="2600" dirty="0"/>
              <a:t>Fully connected architecture</a:t>
            </a:r>
          </a:p>
        </p:txBody>
      </p:sp>
      <p:sp>
        <p:nvSpPr>
          <p:cNvPr id="8" name="TextBox 7">
            <a:extLst>
              <a:ext uri="{FF2B5EF4-FFF2-40B4-BE49-F238E27FC236}">
                <a16:creationId xmlns:a16="http://schemas.microsoft.com/office/drawing/2014/main" id="{F4E203AC-F7E4-414B-9A45-EA4F9A41F448}"/>
              </a:ext>
            </a:extLst>
          </p:cNvPr>
          <p:cNvSpPr txBox="1"/>
          <p:nvPr/>
        </p:nvSpPr>
        <p:spPr>
          <a:xfrm>
            <a:off x="2571755" y="5934395"/>
            <a:ext cx="3781163" cy="492443"/>
          </a:xfrm>
          <a:prstGeom prst="rect">
            <a:avLst/>
          </a:prstGeom>
          <a:noFill/>
        </p:spPr>
        <p:txBody>
          <a:bodyPr wrap="none" rtlCol="0">
            <a:spAutoFit/>
          </a:bodyPr>
          <a:lstStyle/>
          <a:p>
            <a:r>
              <a:rPr lang="en-US" sz="2600" dirty="0"/>
              <a:t>Convolutional architecture</a:t>
            </a:r>
          </a:p>
        </p:txBody>
      </p:sp>
    </p:spTree>
    <p:extLst>
      <p:ext uri="{BB962C8B-B14F-4D97-AF65-F5344CB8AC3E}">
        <p14:creationId xmlns:p14="http://schemas.microsoft.com/office/powerpoint/2010/main" val="45975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C7F44-D9C7-544C-9651-3F22B3B0D0E3}"/>
              </a:ext>
            </a:extLst>
          </p:cNvPr>
          <p:cNvSpPr>
            <a:spLocks noGrp="1"/>
          </p:cNvSpPr>
          <p:nvPr>
            <p:ph type="title"/>
          </p:nvPr>
        </p:nvSpPr>
        <p:spPr/>
        <p:txBody>
          <a:bodyPr/>
          <a:lstStyle/>
          <a:p>
            <a:r>
              <a:rPr lang="en-US" dirty="0"/>
              <a:t>The non-linearity will remain the same</a:t>
            </a:r>
          </a:p>
        </p:txBody>
      </p:sp>
      <p:pic>
        <p:nvPicPr>
          <p:cNvPr id="4" name="Picture 3">
            <a:extLst>
              <a:ext uri="{FF2B5EF4-FFF2-40B4-BE49-F238E27FC236}">
                <a16:creationId xmlns:a16="http://schemas.microsoft.com/office/drawing/2014/main" id="{77A5F24D-37F5-D74B-92B8-8C70B4DA1A4C}"/>
              </a:ext>
            </a:extLst>
          </p:cNvPr>
          <p:cNvPicPr>
            <a:picLocks noChangeAspect="1"/>
          </p:cNvPicPr>
          <p:nvPr/>
        </p:nvPicPr>
        <p:blipFill>
          <a:blip r:embed="rId2"/>
          <a:stretch>
            <a:fillRect/>
          </a:stretch>
        </p:blipFill>
        <p:spPr>
          <a:xfrm>
            <a:off x="7122671" y="1753698"/>
            <a:ext cx="4102100" cy="812800"/>
          </a:xfrm>
          <a:prstGeom prst="rect">
            <a:avLst/>
          </a:prstGeom>
        </p:spPr>
      </p:pic>
      <p:pic>
        <p:nvPicPr>
          <p:cNvPr id="5" name="Picture 4">
            <a:extLst>
              <a:ext uri="{FF2B5EF4-FFF2-40B4-BE49-F238E27FC236}">
                <a16:creationId xmlns:a16="http://schemas.microsoft.com/office/drawing/2014/main" id="{5B2AEB2D-1934-914F-B096-C2B390C08C3F}"/>
              </a:ext>
            </a:extLst>
          </p:cNvPr>
          <p:cNvPicPr>
            <a:picLocks noChangeAspect="1"/>
          </p:cNvPicPr>
          <p:nvPr/>
        </p:nvPicPr>
        <p:blipFill>
          <a:blip r:embed="rId3"/>
          <a:stretch>
            <a:fillRect/>
          </a:stretch>
        </p:blipFill>
        <p:spPr>
          <a:xfrm>
            <a:off x="7122671" y="4197280"/>
            <a:ext cx="4432300" cy="812800"/>
          </a:xfrm>
          <a:prstGeom prst="rect">
            <a:avLst/>
          </a:prstGeom>
        </p:spPr>
      </p:pic>
      <p:sp>
        <p:nvSpPr>
          <p:cNvPr id="6" name="TextBox 5">
            <a:extLst>
              <a:ext uri="{FF2B5EF4-FFF2-40B4-BE49-F238E27FC236}">
                <a16:creationId xmlns:a16="http://schemas.microsoft.com/office/drawing/2014/main" id="{CFE96F50-ABDD-674C-B897-6D62D3DCC413}"/>
              </a:ext>
            </a:extLst>
          </p:cNvPr>
          <p:cNvSpPr txBox="1"/>
          <p:nvPr/>
        </p:nvSpPr>
        <p:spPr>
          <a:xfrm>
            <a:off x="2506598" y="2870512"/>
            <a:ext cx="4031873" cy="492443"/>
          </a:xfrm>
          <a:prstGeom prst="rect">
            <a:avLst/>
          </a:prstGeom>
          <a:noFill/>
        </p:spPr>
        <p:txBody>
          <a:bodyPr wrap="none" rtlCol="0">
            <a:spAutoFit/>
          </a:bodyPr>
          <a:lstStyle/>
          <a:p>
            <a:r>
              <a:rPr lang="en-US" sz="2600" dirty="0"/>
              <a:t>Fully connected architecture</a:t>
            </a:r>
          </a:p>
        </p:txBody>
      </p:sp>
      <p:sp>
        <p:nvSpPr>
          <p:cNvPr id="7" name="TextBox 6">
            <a:extLst>
              <a:ext uri="{FF2B5EF4-FFF2-40B4-BE49-F238E27FC236}">
                <a16:creationId xmlns:a16="http://schemas.microsoft.com/office/drawing/2014/main" id="{50F68BDB-6C8A-EE45-A8BD-C85890618748}"/>
              </a:ext>
            </a:extLst>
          </p:cNvPr>
          <p:cNvSpPr txBox="1"/>
          <p:nvPr/>
        </p:nvSpPr>
        <p:spPr>
          <a:xfrm>
            <a:off x="2506598" y="5247561"/>
            <a:ext cx="3781163" cy="492443"/>
          </a:xfrm>
          <a:prstGeom prst="rect">
            <a:avLst/>
          </a:prstGeom>
          <a:noFill/>
        </p:spPr>
        <p:txBody>
          <a:bodyPr wrap="none" rtlCol="0">
            <a:spAutoFit/>
          </a:bodyPr>
          <a:lstStyle/>
          <a:p>
            <a:r>
              <a:rPr lang="en-US" sz="2600" dirty="0"/>
              <a:t>Convolutional architecture</a:t>
            </a:r>
          </a:p>
        </p:txBody>
      </p:sp>
      <p:pic>
        <p:nvPicPr>
          <p:cNvPr id="8" name="Picture 7">
            <a:extLst>
              <a:ext uri="{FF2B5EF4-FFF2-40B4-BE49-F238E27FC236}">
                <a16:creationId xmlns:a16="http://schemas.microsoft.com/office/drawing/2014/main" id="{4F0DB7F1-2034-774E-B3C0-9D77E0BCC5F2}"/>
              </a:ext>
            </a:extLst>
          </p:cNvPr>
          <p:cNvPicPr>
            <a:picLocks noChangeAspect="1"/>
          </p:cNvPicPr>
          <p:nvPr/>
        </p:nvPicPr>
        <p:blipFill>
          <a:blip r:embed="rId4"/>
          <a:stretch>
            <a:fillRect/>
          </a:stretch>
        </p:blipFill>
        <p:spPr>
          <a:xfrm>
            <a:off x="7021994" y="2677100"/>
            <a:ext cx="4940300" cy="1282700"/>
          </a:xfrm>
          <a:prstGeom prst="rect">
            <a:avLst/>
          </a:prstGeom>
        </p:spPr>
      </p:pic>
      <p:pic>
        <p:nvPicPr>
          <p:cNvPr id="9" name="Picture 8">
            <a:extLst>
              <a:ext uri="{FF2B5EF4-FFF2-40B4-BE49-F238E27FC236}">
                <a16:creationId xmlns:a16="http://schemas.microsoft.com/office/drawing/2014/main" id="{ABD215DF-75C0-DC4B-BA85-E0E2F7DE4545}"/>
              </a:ext>
            </a:extLst>
          </p:cNvPr>
          <p:cNvPicPr>
            <a:picLocks noChangeAspect="1"/>
          </p:cNvPicPr>
          <p:nvPr/>
        </p:nvPicPr>
        <p:blipFill>
          <a:blip r:embed="rId5"/>
          <a:stretch>
            <a:fillRect/>
          </a:stretch>
        </p:blipFill>
        <p:spPr>
          <a:xfrm>
            <a:off x="6538471" y="5247561"/>
            <a:ext cx="5270500" cy="1282700"/>
          </a:xfrm>
          <a:prstGeom prst="rect">
            <a:avLst/>
          </a:prstGeom>
        </p:spPr>
      </p:pic>
    </p:spTree>
    <p:extLst>
      <p:ext uri="{BB962C8B-B14F-4D97-AF65-F5344CB8AC3E}">
        <p14:creationId xmlns:p14="http://schemas.microsoft.com/office/powerpoint/2010/main" val="2864864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3CEEA-E146-1348-A1F8-0C54530B2409}"/>
              </a:ext>
            </a:extLst>
          </p:cNvPr>
          <p:cNvSpPr>
            <a:spLocks noGrp="1"/>
          </p:cNvSpPr>
          <p:nvPr>
            <p:ph type="title"/>
          </p:nvPr>
        </p:nvSpPr>
        <p:spPr/>
        <p:txBody>
          <a:bodyPr/>
          <a:lstStyle/>
          <a:p>
            <a:r>
              <a:rPr lang="en-US" dirty="0"/>
              <a:t>Convolutional layers</a:t>
            </a:r>
          </a:p>
        </p:txBody>
      </p:sp>
      <p:sp>
        <p:nvSpPr>
          <p:cNvPr id="3" name="Text Placeholder 2">
            <a:extLst>
              <a:ext uri="{FF2B5EF4-FFF2-40B4-BE49-F238E27FC236}">
                <a16:creationId xmlns:a16="http://schemas.microsoft.com/office/drawing/2014/main" id="{AF742CDE-D92B-2645-A368-3BFED2E075F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8639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rt 005.mp4">
            <a:hlinkClick r:id="" action="ppaction://media"/>
            <a:extLst>
              <a:ext uri="{FF2B5EF4-FFF2-40B4-BE49-F238E27FC236}">
                <a16:creationId xmlns:a16="http://schemas.microsoft.com/office/drawing/2014/main" id="{EFB7C60B-3F31-7142-AE37-3905B087F4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50930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9B035-6E1D-8643-B4D2-6C4B95C63D8F}"/>
              </a:ext>
            </a:extLst>
          </p:cNvPr>
          <p:cNvSpPr>
            <a:spLocks noGrp="1"/>
          </p:cNvSpPr>
          <p:nvPr>
            <p:ph type="title"/>
          </p:nvPr>
        </p:nvSpPr>
        <p:spPr/>
        <p:txBody>
          <a:bodyPr/>
          <a:lstStyle/>
          <a:p>
            <a:r>
              <a:rPr lang="en-US" dirty="0"/>
              <a:t>Remember convolution</a:t>
            </a:r>
          </a:p>
        </p:txBody>
      </p:sp>
      <p:pic>
        <p:nvPicPr>
          <p:cNvPr id="5" name="Picture 4">
            <a:extLst>
              <a:ext uri="{FF2B5EF4-FFF2-40B4-BE49-F238E27FC236}">
                <a16:creationId xmlns:a16="http://schemas.microsoft.com/office/drawing/2014/main" id="{4AC1D4CC-A63E-DE45-8CDD-5F812B55AF75}"/>
              </a:ext>
            </a:extLst>
          </p:cNvPr>
          <p:cNvPicPr>
            <a:picLocks noChangeAspect="1"/>
          </p:cNvPicPr>
          <p:nvPr/>
        </p:nvPicPr>
        <p:blipFill>
          <a:blip r:embed="rId2"/>
          <a:stretch>
            <a:fillRect/>
          </a:stretch>
        </p:blipFill>
        <p:spPr>
          <a:xfrm>
            <a:off x="8293220" y="881856"/>
            <a:ext cx="1333500" cy="292100"/>
          </a:xfrm>
          <a:prstGeom prst="rect">
            <a:avLst/>
          </a:prstGeom>
        </p:spPr>
      </p:pic>
      <p:pic>
        <p:nvPicPr>
          <p:cNvPr id="6" name="Picture 5">
            <a:extLst>
              <a:ext uri="{FF2B5EF4-FFF2-40B4-BE49-F238E27FC236}">
                <a16:creationId xmlns:a16="http://schemas.microsoft.com/office/drawing/2014/main" id="{036165EE-1864-674D-BBC9-D4E5236DED2F}"/>
              </a:ext>
            </a:extLst>
          </p:cNvPr>
          <p:cNvPicPr>
            <a:picLocks noChangeAspect="1"/>
          </p:cNvPicPr>
          <p:nvPr/>
        </p:nvPicPr>
        <p:blipFill>
          <a:blip r:embed="rId3"/>
          <a:stretch>
            <a:fillRect/>
          </a:stretch>
        </p:blipFill>
        <p:spPr>
          <a:xfrm>
            <a:off x="2372138" y="1526699"/>
            <a:ext cx="4030980" cy="4819650"/>
          </a:xfrm>
          <a:prstGeom prst="rect">
            <a:avLst/>
          </a:prstGeom>
        </p:spPr>
      </p:pic>
      <p:grpSp>
        <p:nvGrpSpPr>
          <p:cNvPr id="21" name="Group 20">
            <a:extLst>
              <a:ext uri="{FF2B5EF4-FFF2-40B4-BE49-F238E27FC236}">
                <a16:creationId xmlns:a16="http://schemas.microsoft.com/office/drawing/2014/main" id="{D49676B6-62E4-634F-89AD-6A2055A2D395}"/>
              </a:ext>
            </a:extLst>
          </p:cNvPr>
          <p:cNvGrpSpPr/>
          <p:nvPr/>
        </p:nvGrpSpPr>
        <p:grpSpPr>
          <a:xfrm>
            <a:off x="8126494" y="2315596"/>
            <a:ext cx="1135611" cy="1211760"/>
            <a:chOff x="7157609" y="2724764"/>
            <a:chExt cx="1135611" cy="1211760"/>
          </a:xfrm>
        </p:grpSpPr>
        <p:sp>
          <p:nvSpPr>
            <p:cNvPr id="8" name="Rectangle 7">
              <a:extLst>
                <a:ext uri="{FF2B5EF4-FFF2-40B4-BE49-F238E27FC236}">
                  <a16:creationId xmlns:a16="http://schemas.microsoft.com/office/drawing/2014/main" id="{75B3F37F-BE54-774B-BF58-9EC9CFEBA89B}"/>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47CAA99-88C5-1B49-887A-E151DA38393D}"/>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E8B439-A85E-EC4E-82A4-A980B79A6FB2}"/>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7C6E772-233F-9945-B809-6185E6A49C72}"/>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C378EC7-D4DF-FB44-95DF-F860FA1507EE}"/>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240F7B8-A84C-D944-909D-3DC948BA76F8}"/>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12CA505-A4C1-E545-A882-090026B4B06D}"/>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C83E9-F8E4-F749-A5F5-9F09DB76E187}"/>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EB4E85-ABB4-FF4E-8F9C-FD784806722E}"/>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88429623-FFF8-B84E-BE3B-E3F53325A51E}"/>
              </a:ext>
            </a:extLst>
          </p:cNvPr>
          <p:cNvSpPr txBox="1"/>
          <p:nvPr/>
        </p:nvSpPr>
        <p:spPr>
          <a:xfrm>
            <a:off x="3682819" y="6231265"/>
            <a:ext cx="1409617" cy="523220"/>
          </a:xfrm>
          <a:prstGeom prst="rect">
            <a:avLst/>
          </a:prstGeom>
          <a:noFill/>
        </p:spPr>
        <p:txBody>
          <a:bodyPr wrap="none" rtlCol="0">
            <a:spAutoFit/>
          </a:bodyPr>
          <a:lstStyle/>
          <a:p>
            <a:r>
              <a:rPr lang="en-US" sz="2800" dirty="0"/>
              <a:t>Image: x</a:t>
            </a:r>
          </a:p>
        </p:txBody>
      </p:sp>
      <p:sp>
        <p:nvSpPr>
          <p:cNvPr id="20" name="TextBox 19">
            <a:extLst>
              <a:ext uri="{FF2B5EF4-FFF2-40B4-BE49-F238E27FC236}">
                <a16:creationId xmlns:a16="http://schemas.microsoft.com/office/drawing/2014/main" id="{E80D2851-C63E-8342-AB00-7301AAB2FD3C}"/>
              </a:ext>
            </a:extLst>
          </p:cNvPr>
          <p:cNvSpPr txBox="1"/>
          <p:nvPr/>
        </p:nvSpPr>
        <p:spPr>
          <a:xfrm>
            <a:off x="7021994" y="3615265"/>
            <a:ext cx="3347391" cy="523220"/>
          </a:xfrm>
          <a:prstGeom prst="rect">
            <a:avLst/>
          </a:prstGeom>
          <a:noFill/>
        </p:spPr>
        <p:txBody>
          <a:bodyPr wrap="none" rtlCol="0">
            <a:spAutoFit/>
          </a:bodyPr>
          <a:lstStyle/>
          <a:p>
            <a:r>
              <a:rPr lang="en-US" sz="2800" dirty="0"/>
              <a:t>Convolution kernel: w</a:t>
            </a:r>
          </a:p>
        </p:txBody>
      </p:sp>
    </p:spTree>
    <p:extLst>
      <p:ext uri="{BB962C8B-B14F-4D97-AF65-F5344CB8AC3E}">
        <p14:creationId xmlns:p14="http://schemas.microsoft.com/office/powerpoint/2010/main" val="3053029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9B035-6E1D-8643-B4D2-6C4B95C63D8F}"/>
              </a:ext>
            </a:extLst>
          </p:cNvPr>
          <p:cNvSpPr>
            <a:spLocks noGrp="1"/>
          </p:cNvSpPr>
          <p:nvPr>
            <p:ph type="title"/>
          </p:nvPr>
        </p:nvSpPr>
        <p:spPr/>
        <p:txBody>
          <a:bodyPr/>
          <a:lstStyle/>
          <a:p>
            <a:r>
              <a:rPr lang="en-US" dirty="0"/>
              <a:t>Remember convolution</a:t>
            </a:r>
          </a:p>
        </p:txBody>
      </p:sp>
      <p:pic>
        <p:nvPicPr>
          <p:cNvPr id="5" name="Picture 4">
            <a:extLst>
              <a:ext uri="{FF2B5EF4-FFF2-40B4-BE49-F238E27FC236}">
                <a16:creationId xmlns:a16="http://schemas.microsoft.com/office/drawing/2014/main" id="{4AC1D4CC-A63E-DE45-8CDD-5F812B55AF75}"/>
              </a:ext>
            </a:extLst>
          </p:cNvPr>
          <p:cNvPicPr>
            <a:picLocks noChangeAspect="1"/>
          </p:cNvPicPr>
          <p:nvPr/>
        </p:nvPicPr>
        <p:blipFill>
          <a:blip r:embed="rId2"/>
          <a:stretch>
            <a:fillRect/>
          </a:stretch>
        </p:blipFill>
        <p:spPr>
          <a:xfrm>
            <a:off x="8293220" y="881856"/>
            <a:ext cx="1333500" cy="292100"/>
          </a:xfrm>
          <a:prstGeom prst="rect">
            <a:avLst/>
          </a:prstGeom>
        </p:spPr>
      </p:pic>
      <p:pic>
        <p:nvPicPr>
          <p:cNvPr id="6" name="Picture 5">
            <a:extLst>
              <a:ext uri="{FF2B5EF4-FFF2-40B4-BE49-F238E27FC236}">
                <a16:creationId xmlns:a16="http://schemas.microsoft.com/office/drawing/2014/main" id="{036165EE-1864-674D-BBC9-D4E5236DED2F}"/>
              </a:ext>
            </a:extLst>
          </p:cNvPr>
          <p:cNvPicPr>
            <a:picLocks noChangeAspect="1"/>
          </p:cNvPicPr>
          <p:nvPr/>
        </p:nvPicPr>
        <p:blipFill>
          <a:blip r:embed="rId3"/>
          <a:stretch>
            <a:fillRect/>
          </a:stretch>
        </p:blipFill>
        <p:spPr>
          <a:xfrm>
            <a:off x="2372138" y="1526699"/>
            <a:ext cx="4030980" cy="4819650"/>
          </a:xfrm>
          <a:prstGeom prst="rect">
            <a:avLst/>
          </a:prstGeom>
        </p:spPr>
      </p:pic>
      <p:grpSp>
        <p:nvGrpSpPr>
          <p:cNvPr id="21" name="Group 20">
            <a:extLst>
              <a:ext uri="{FF2B5EF4-FFF2-40B4-BE49-F238E27FC236}">
                <a16:creationId xmlns:a16="http://schemas.microsoft.com/office/drawing/2014/main" id="{D49676B6-62E4-634F-89AD-6A2055A2D395}"/>
              </a:ext>
            </a:extLst>
          </p:cNvPr>
          <p:cNvGrpSpPr/>
          <p:nvPr/>
        </p:nvGrpSpPr>
        <p:grpSpPr>
          <a:xfrm>
            <a:off x="8126494" y="2315596"/>
            <a:ext cx="1135611" cy="1211760"/>
            <a:chOff x="7157609" y="2724764"/>
            <a:chExt cx="1135611" cy="1211760"/>
          </a:xfrm>
        </p:grpSpPr>
        <p:sp>
          <p:nvSpPr>
            <p:cNvPr id="8" name="Rectangle 7">
              <a:extLst>
                <a:ext uri="{FF2B5EF4-FFF2-40B4-BE49-F238E27FC236}">
                  <a16:creationId xmlns:a16="http://schemas.microsoft.com/office/drawing/2014/main" id="{75B3F37F-BE54-774B-BF58-9EC9CFEBA89B}"/>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47CAA99-88C5-1B49-887A-E151DA38393D}"/>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E8B439-A85E-EC4E-82A4-A980B79A6FB2}"/>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7C6E772-233F-9945-B809-6185E6A49C72}"/>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C378EC7-D4DF-FB44-95DF-F860FA1507EE}"/>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240F7B8-A84C-D944-909D-3DC948BA76F8}"/>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12CA505-A4C1-E545-A882-090026B4B06D}"/>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C83E9-F8E4-F749-A5F5-9F09DB76E187}"/>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EB4E85-ABB4-FF4E-8F9C-FD784806722E}"/>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88429623-FFF8-B84E-BE3B-E3F53325A51E}"/>
              </a:ext>
            </a:extLst>
          </p:cNvPr>
          <p:cNvSpPr txBox="1"/>
          <p:nvPr/>
        </p:nvSpPr>
        <p:spPr>
          <a:xfrm>
            <a:off x="3682819" y="6231265"/>
            <a:ext cx="1409617" cy="523220"/>
          </a:xfrm>
          <a:prstGeom prst="rect">
            <a:avLst/>
          </a:prstGeom>
          <a:noFill/>
        </p:spPr>
        <p:txBody>
          <a:bodyPr wrap="none" rtlCol="0">
            <a:spAutoFit/>
          </a:bodyPr>
          <a:lstStyle/>
          <a:p>
            <a:r>
              <a:rPr lang="en-US" sz="2800" dirty="0"/>
              <a:t>Image: x</a:t>
            </a:r>
          </a:p>
        </p:txBody>
      </p:sp>
      <p:sp>
        <p:nvSpPr>
          <p:cNvPr id="20" name="TextBox 19">
            <a:extLst>
              <a:ext uri="{FF2B5EF4-FFF2-40B4-BE49-F238E27FC236}">
                <a16:creationId xmlns:a16="http://schemas.microsoft.com/office/drawing/2014/main" id="{E80D2851-C63E-8342-AB00-7301AAB2FD3C}"/>
              </a:ext>
            </a:extLst>
          </p:cNvPr>
          <p:cNvSpPr txBox="1"/>
          <p:nvPr/>
        </p:nvSpPr>
        <p:spPr>
          <a:xfrm>
            <a:off x="7021994" y="3615265"/>
            <a:ext cx="3347391" cy="523220"/>
          </a:xfrm>
          <a:prstGeom prst="rect">
            <a:avLst/>
          </a:prstGeom>
          <a:noFill/>
        </p:spPr>
        <p:txBody>
          <a:bodyPr wrap="none" rtlCol="0">
            <a:spAutoFit/>
          </a:bodyPr>
          <a:lstStyle/>
          <a:p>
            <a:r>
              <a:rPr lang="en-US" sz="2800" dirty="0"/>
              <a:t>Convolution kernel: w</a:t>
            </a:r>
          </a:p>
        </p:txBody>
      </p:sp>
      <p:grpSp>
        <p:nvGrpSpPr>
          <p:cNvPr id="25" name="Group 24">
            <a:extLst>
              <a:ext uri="{FF2B5EF4-FFF2-40B4-BE49-F238E27FC236}">
                <a16:creationId xmlns:a16="http://schemas.microsoft.com/office/drawing/2014/main" id="{01DF9BE8-348B-6D43-875C-C1E19B3A591A}"/>
              </a:ext>
            </a:extLst>
          </p:cNvPr>
          <p:cNvGrpSpPr/>
          <p:nvPr/>
        </p:nvGrpSpPr>
        <p:grpSpPr>
          <a:xfrm>
            <a:off x="2465374" y="1665562"/>
            <a:ext cx="1135611" cy="1211760"/>
            <a:chOff x="7157609" y="2724764"/>
            <a:chExt cx="1135611" cy="1211760"/>
          </a:xfrm>
        </p:grpSpPr>
        <p:sp>
          <p:nvSpPr>
            <p:cNvPr id="26" name="Rectangle 25">
              <a:extLst>
                <a:ext uri="{FF2B5EF4-FFF2-40B4-BE49-F238E27FC236}">
                  <a16:creationId xmlns:a16="http://schemas.microsoft.com/office/drawing/2014/main" id="{BFBE5904-1BC6-1F45-84A8-7EEB6BAFA6CF}"/>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C3E67DC-5D5E-B249-B283-7BC3D3C89475}"/>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E5A9131-18EF-6349-A8A3-3B5AE1285163}"/>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5651B0C-908B-9D45-BFA4-9F3D6959F50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5427D60-4457-5348-9161-C246EFF33DC4}"/>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FD8A5D2-F1EE-1649-AF3A-75CC5656359E}"/>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699773D-9959-484B-807D-F862879EAFED}"/>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B807F90-4E82-EF49-B1D8-442EDD587777}"/>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B6229C6-0E44-9941-B1B9-0E98909D4C7C}"/>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75A264DD-A102-2346-BA4A-E63DBB20AFDA}"/>
              </a:ext>
            </a:extLst>
          </p:cNvPr>
          <p:cNvPicPr>
            <a:picLocks noChangeAspect="1"/>
          </p:cNvPicPr>
          <p:nvPr/>
        </p:nvPicPr>
        <p:blipFill>
          <a:blip r:embed="rId4"/>
          <a:stretch>
            <a:fillRect/>
          </a:stretch>
        </p:blipFill>
        <p:spPr>
          <a:xfrm>
            <a:off x="6710904" y="4630314"/>
            <a:ext cx="4622800" cy="800100"/>
          </a:xfrm>
          <a:prstGeom prst="rect">
            <a:avLst/>
          </a:prstGeom>
        </p:spPr>
      </p:pic>
    </p:spTree>
    <p:extLst>
      <p:ext uri="{BB962C8B-B14F-4D97-AF65-F5344CB8AC3E}">
        <p14:creationId xmlns:p14="http://schemas.microsoft.com/office/powerpoint/2010/main" val="302144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117 0.00092 C 0.10469 -0.00371 0.20807 -0.00833 0.24831 0.00625 C 0.28854 0.0206 0.28554 0.07153 0.24245 0.08727 C 0.19922 0.10278 0.03216 0.08241 -0.01055 0.10023 C -0.05326 0.11805 -0.05586 0.17778 -0.01354 0.19444 C 0.0289 0.21088 0.20052 0.18125 0.24388 0.19954 C 0.28724 0.21782 0.29023 0.28495 0.24687 0.30417 C 0.20338 0.32338 0.02812 0.29329 -0.01641 0.31458 C -0.06107 0.33588 -0.06472 0.40926 -0.02084 0.43217 C 0.02304 0.45532 0.20273 0.43588 0.24687 0.45324 C 0.29101 0.4706 0.28828 0.52338 0.24388 0.5368 C 0.19948 0.55046 0.0901 0.54236 -0.0194 0.53426 " pathEditMode="relative" ptsTypes="AAAAAAAAAAAA">
                                      <p:cBhvr>
                                        <p:cTn id="6" dur="2000" fill="hold"/>
                                        <p:tgtEl>
                                          <p:spTgt spid="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35A10CA-495F-0C41-8BA1-D23CFAA00DE9}"/>
              </a:ext>
            </a:extLst>
          </p:cNvPr>
          <p:cNvGrpSpPr/>
          <p:nvPr/>
        </p:nvGrpSpPr>
        <p:grpSpPr>
          <a:xfrm>
            <a:off x="363888" y="4410947"/>
            <a:ext cx="1135611" cy="1211760"/>
            <a:chOff x="7157609" y="2724764"/>
            <a:chExt cx="1135611" cy="1211760"/>
          </a:xfrm>
          <a:solidFill>
            <a:schemeClr val="tx1"/>
          </a:solidFill>
        </p:grpSpPr>
        <p:sp>
          <p:nvSpPr>
            <p:cNvPr id="16" name="Rectangle 15">
              <a:extLst>
                <a:ext uri="{FF2B5EF4-FFF2-40B4-BE49-F238E27FC236}">
                  <a16:creationId xmlns:a16="http://schemas.microsoft.com/office/drawing/2014/main" id="{7B9B7E13-DB54-884D-87AC-0B03C0718FE7}"/>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D1154CE-28BA-804A-9BF3-B3EBD29B3913}"/>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41D3568-EBBA-B24D-8CF1-AD0B173AEB89}"/>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9FBB85D-D566-1646-B509-FABA90511EFD}"/>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D7A8158-7C82-7C48-965A-C8D73D428D5C}"/>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13F53D-77E2-C441-82FD-EB94D9601128}"/>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F1A1D14-EDE8-8A43-B3F1-FAB15CE70C7F}"/>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BA86CBB-BB41-9048-A68A-74B61048B6FC}"/>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D6AA69D-8943-DC4A-85E5-F134FA771081}"/>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07129EDB-7B35-3345-96D8-13EB15C5711F}"/>
              </a:ext>
            </a:extLst>
          </p:cNvPr>
          <p:cNvGrpSpPr/>
          <p:nvPr/>
        </p:nvGrpSpPr>
        <p:grpSpPr>
          <a:xfrm>
            <a:off x="12032" y="1820709"/>
            <a:ext cx="1892685" cy="2019600"/>
            <a:chOff x="2712906" y="4185815"/>
            <a:chExt cx="1892685" cy="2019600"/>
          </a:xfrm>
          <a:solidFill>
            <a:srgbClr val="FFC000"/>
          </a:solidFill>
        </p:grpSpPr>
        <p:sp>
          <p:nvSpPr>
            <p:cNvPr id="28" name="Rectangle 27">
              <a:extLst>
                <a:ext uri="{FF2B5EF4-FFF2-40B4-BE49-F238E27FC236}">
                  <a16:creationId xmlns:a16="http://schemas.microsoft.com/office/drawing/2014/main" id="{59191992-8943-DA4E-8ECD-2C659D064D06}"/>
                </a:ext>
              </a:extLst>
            </p:cNvPr>
            <p:cNvSpPr/>
            <p:nvPr/>
          </p:nvSpPr>
          <p:spPr>
            <a:xfrm>
              <a:off x="2712906"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E291C07-D063-9C45-9637-01346C6269F5}"/>
                </a:ext>
              </a:extLst>
            </p:cNvPr>
            <p:cNvSpPr/>
            <p:nvPr/>
          </p:nvSpPr>
          <p:spPr>
            <a:xfrm>
              <a:off x="3469980"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E005506-D4E8-1D4F-A201-20028262D574}"/>
                </a:ext>
              </a:extLst>
            </p:cNvPr>
            <p:cNvSpPr/>
            <p:nvPr/>
          </p:nvSpPr>
          <p:spPr>
            <a:xfrm>
              <a:off x="3091443"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FBF9533-6949-FE43-851E-DBE1063714A1}"/>
                </a:ext>
              </a:extLst>
            </p:cNvPr>
            <p:cNvSpPr/>
            <p:nvPr/>
          </p:nvSpPr>
          <p:spPr>
            <a:xfrm>
              <a:off x="2712906"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2473BD1-8AEE-8140-9422-4F5A9385D689}"/>
                </a:ext>
              </a:extLst>
            </p:cNvPr>
            <p:cNvSpPr/>
            <p:nvPr/>
          </p:nvSpPr>
          <p:spPr>
            <a:xfrm>
              <a:off x="3469980"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820DB76-F41D-3940-8106-09FAA083C901}"/>
                </a:ext>
              </a:extLst>
            </p:cNvPr>
            <p:cNvSpPr/>
            <p:nvPr/>
          </p:nvSpPr>
          <p:spPr>
            <a:xfrm>
              <a:off x="3091443"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2AF2B1F-3D10-6A4E-8156-E4F11B11C483}"/>
                </a:ext>
              </a:extLst>
            </p:cNvPr>
            <p:cNvSpPr/>
            <p:nvPr/>
          </p:nvSpPr>
          <p:spPr>
            <a:xfrm>
              <a:off x="2712906"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87E0E9A-E018-C846-8075-C26264998029}"/>
                </a:ext>
              </a:extLst>
            </p:cNvPr>
            <p:cNvSpPr/>
            <p:nvPr/>
          </p:nvSpPr>
          <p:spPr>
            <a:xfrm>
              <a:off x="3469980"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370E413-73F9-0643-B55A-610653965D0F}"/>
                </a:ext>
              </a:extLst>
            </p:cNvPr>
            <p:cNvSpPr/>
            <p:nvPr/>
          </p:nvSpPr>
          <p:spPr>
            <a:xfrm>
              <a:off x="3091443"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6C4719A-A659-FB43-BE6C-E951A4C0C064}"/>
                </a:ext>
              </a:extLst>
            </p:cNvPr>
            <p:cNvSpPr/>
            <p:nvPr/>
          </p:nvSpPr>
          <p:spPr>
            <a:xfrm>
              <a:off x="2712906"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A1CD595-CF12-A346-B053-6932A20BE786}"/>
                </a:ext>
              </a:extLst>
            </p:cNvPr>
            <p:cNvSpPr/>
            <p:nvPr/>
          </p:nvSpPr>
          <p:spPr>
            <a:xfrm>
              <a:off x="3469980"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8C90F0A-78BF-6440-B5D7-A60983C6BED7}"/>
                </a:ext>
              </a:extLst>
            </p:cNvPr>
            <p:cNvSpPr/>
            <p:nvPr/>
          </p:nvSpPr>
          <p:spPr>
            <a:xfrm>
              <a:off x="3091443"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63CAF64-0997-A846-A5DD-6A02964A48EC}"/>
                </a:ext>
              </a:extLst>
            </p:cNvPr>
            <p:cNvSpPr/>
            <p:nvPr/>
          </p:nvSpPr>
          <p:spPr>
            <a:xfrm>
              <a:off x="3848517"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FB6D476-0B60-BC42-9BEC-E6A58A62EB9F}"/>
                </a:ext>
              </a:extLst>
            </p:cNvPr>
            <p:cNvSpPr/>
            <p:nvPr/>
          </p:nvSpPr>
          <p:spPr>
            <a:xfrm>
              <a:off x="3848517"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B62531F-5FED-4248-8588-B14AFBE688ED}"/>
                </a:ext>
              </a:extLst>
            </p:cNvPr>
            <p:cNvSpPr/>
            <p:nvPr/>
          </p:nvSpPr>
          <p:spPr>
            <a:xfrm>
              <a:off x="3848517"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02CA87B-1F8C-9242-8A46-58BE614A0E3F}"/>
                </a:ext>
              </a:extLst>
            </p:cNvPr>
            <p:cNvSpPr/>
            <p:nvPr/>
          </p:nvSpPr>
          <p:spPr>
            <a:xfrm>
              <a:off x="3848517"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27F6FA6-9BE7-4B45-B2B1-BACDE0D1E50A}"/>
                </a:ext>
              </a:extLst>
            </p:cNvPr>
            <p:cNvSpPr/>
            <p:nvPr/>
          </p:nvSpPr>
          <p:spPr>
            <a:xfrm>
              <a:off x="2712906"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4203509-1508-844F-8FE8-135818443B90}"/>
                </a:ext>
              </a:extLst>
            </p:cNvPr>
            <p:cNvSpPr/>
            <p:nvPr/>
          </p:nvSpPr>
          <p:spPr>
            <a:xfrm>
              <a:off x="3469980"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12FB39D-9A5E-EE44-8876-6C92079518BA}"/>
                </a:ext>
              </a:extLst>
            </p:cNvPr>
            <p:cNvSpPr/>
            <p:nvPr/>
          </p:nvSpPr>
          <p:spPr>
            <a:xfrm>
              <a:off x="3091443"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92FD864-3B49-3445-BE6F-A8F642529DC5}"/>
                </a:ext>
              </a:extLst>
            </p:cNvPr>
            <p:cNvSpPr/>
            <p:nvPr/>
          </p:nvSpPr>
          <p:spPr>
            <a:xfrm>
              <a:off x="3848517"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700BF7B-1989-1741-BE89-EE60C95CB855}"/>
                </a:ext>
              </a:extLst>
            </p:cNvPr>
            <p:cNvSpPr/>
            <p:nvPr/>
          </p:nvSpPr>
          <p:spPr>
            <a:xfrm>
              <a:off x="4227054"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122971F-46A0-DE44-8BDF-7EC30F5BF4DB}"/>
                </a:ext>
              </a:extLst>
            </p:cNvPr>
            <p:cNvSpPr/>
            <p:nvPr/>
          </p:nvSpPr>
          <p:spPr>
            <a:xfrm>
              <a:off x="4227054"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BDE0C7C5-84A9-944E-B5B2-428139C035AC}"/>
                </a:ext>
              </a:extLst>
            </p:cNvPr>
            <p:cNvSpPr/>
            <p:nvPr/>
          </p:nvSpPr>
          <p:spPr>
            <a:xfrm>
              <a:off x="4227054"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EC2AB74-AC8C-2E40-9165-34211D8142F6}"/>
                </a:ext>
              </a:extLst>
            </p:cNvPr>
            <p:cNvSpPr/>
            <p:nvPr/>
          </p:nvSpPr>
          <p:spPr>
            <a:xfrm>
              <a:off x="4227054"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B05AE19-C250-8F47-9622-8A452CCB1272}"/>
                </a:ext>
              </a:extLst>
            </p:cNvPr>
            <p:cNvSpPr/>
            <p:nvPr/>
          </p:nvSpPr>
          <p:spPr>
            <a:xfrm>
              <a:off x="4227054"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a:extLst>
              <a:ext uri="{FF2B5EF4-FFF2-40B4-BE49-F238E27FC236}">
                <a16:creationId xmlns:a16="http://schemas.microsoft.com/office/drawing/2014/main" id="{95782BF6-0290-934F-BB08-BFDD44015205}"/>
              </a:ext>
            </a:extLst>
          </p:cNvPr>
          <p:cNvSpPr txBox="1"/>
          <p:nvPr/>
        </p:nvSpPr>
        <p:spPr>
          <a:xfrm>
            <a:off x="578463" y="3822361"/>
            <a:ext cx="759823" cy="369332"/>
          </a:xfrm>
          <a:prstGeom prst="rect">
            <a:avLst/>
          </a:prstGeom>
          <a:noFill/>
        </p:spPr>
        <p:txBody>
          <a:bodyPr wrap="none" rtlCol="0">
            <a:spAutoFit/>
          </a:bodyPr>
          <a:lstStyle/>
          <a:p>
            <a:r>
              <a:rPr lang="en-US" dirty="0">
                <a:solidFill>
                  <a:schemeClr val="bg1"/>
                </a:solidFill>
              </a:rPr>
              <a:t>Image</a:t>
            </a:r>
          </a:p>
        </p:txBody>
      </p:sp>
      <p:sp>
        <p:nvSpPr>
          <p:cNvPr id="54" name="TextBox 53">
            <a:extLst>
              <a:ext uri="{FF2B5EF4-FFF2-40B4-BE49-F238E27FC236}">
                <a16:creationId xmlns:a16="http://schemas.microsoft.com/office/drawing/2014/main" id="{BDF060F6-E7F0-0A4F-A870-CFD924CE2912}"/>
              </a:ext>
            </a:extLst>
          </p:cNvPr>
          <p:cNvSpPr txBox="1"/>
          <p:nvPr/>
        </p:nvSpPr>
        <p:spPr>
          <a:xfrm>
            <a:off x="537163" y="5624189"/>
            <a:ext cx="767133" cy="369332"/>
          </a:xfrm>
          <a:prstGeom prst="rect">
            <a:avLst/>
          </a:prstGeom>
          <a:noFill/>
        </p:spPr>
        <p:txBody>
          <a:bodyPr wrap="none" rtlCol="0">
            <a:spAutoFit/>
          </a:bodyPr>
          <a:lstStyle/>
          <a:p>
            <a:r>
              <a:rPr lang="en-US" dirty="0">
                <a:solidFill>
                  <a:schemeClr val="bg1"/>
                </a:solidFill>
              </a:rPr>
              <a:t>kernel</a:t>
            </a:r>
          </a:p>
        </p:txBody>
      </p:sp>
      <p:grpSp>
        <p:nvGrpSpPr>
          <p:cNvPr id="400" name="Group 399">
            <a:extLst>
              <a:ext uri="{FF2B5EF4-FFF2-40B4-BE49-F238E27FC236}">
                <a16:creationId xmlns:a16="http://schemas.microsoft.com/office/drawing/2014/main" id="{B21C155E-047F-1A41-BC1A-C0CF936E7520}"/>
              </a:ext>
            </a:extLst>
          </p:cNvPr>
          <p:cNvGrpSpPr/>
          <p:nvPr/>
        </p:nvGrpSpPr>
        <p:grpSpPr>
          <a:xfrm>
            <a:off x="2380160" y="204917"/>
            <a:ext cx="1892685" cy="2019712"/>
            <a:chOff x="2380160" y="204917"/>
            <a:chExt cx="1892685" cy="2019712"/>
          </a:xfrm>
        </p:grpSpPr>
        <p:grpSp>
          <p:nvGrpSpPr>
            <p:cNvPr id="55" name="Group 54">
              <a:extLst>
                <a:ext uri="{FF2B5EF4-FFF2-40B4-BE49-F238E27FC236}">
                  <a16:creationId xmlns:a16="http://schemas.microsoft.com/office/drawing/2014/main" id="{65E1EEF3-0888-D549-8C21-B756D92ACBE8}"/>
                </a:ext>
              </a:extLst>
            </p:cNvPr>
            <p:cNvGrpSpPr/>
            <p:nvPr/>
          </p:nvGrpSpPr>
          <p:grpSpPr>
            <a:xfrm>
              <a:off x="2380160" y="205029"/>
              <a:ext cx="1892685" cy="2019600"/>
              <a:chOff x="2712906" y="4185815"/>
              <a:chExt cx="1892685" cy="2019600"/>
            </a:xfrm>
            <a:solidFill>
              <a:srgbClr val="FFC000"/>
            </a:solidFill>
          </p:grpSpPr>
          <p:sp>
            <p:nvSpPr>
              <p:cNvPr id="56" name="Rectangle 55">
                <a:extLst>
                  <a:ext uri="{FF2B5EF4-FFF2-40B4-BE49-F238E27FC236}">
                    <a16:creationId xmlns:a16="http://schemas.microsoft.com/office/drawing/2014/main" id="{C1166B96-D15E-5F41-8F03-CF0A2D4B6C1F}"/>
                  </a:ext>
                </a:extLst>
              </p:cNvPr>
              <p:cNvSpPr/>
              <p:nvPr/>
            </p:nvSpPr>
            <p:spPr>
              <a:xfrm>
                <a:off x="2712906"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24974C6D-E5F1-5A46-A631-6E351047FE6A}"/>
                  </a:ext>
                </a:extLst>
              </p:cNvPr>
              <p:cNvSpPr/>
              <p:nvPr/>
            </p:nvSpPr>
            <p:spPr>
              <a:xfrm>
                <a:off x="3469980"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D901F8E0-8350-4E48-9D51-D99D3D8143C0}"/>
                  </a:ext>
                </a:extLst>
              </p:cNvPr>
              <p:cNvSpPr/>
              <p:nvPr/>
            </p:nvSpPr>
            <p:spPr>
              <a:xfrm>
                <a:off x="3091443"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61A0100F-24FB-974D-8D72-0EBAB85AF132}"/>
                  </a:ext>
                </a:extLst>
              </p:cNvPr>
              <p:cNvSpPr/>
              <p:nvPr/>
            </p:nvSpPr>
            <p:spPr>
              <a:xfrm>
                <a:off x="2712906"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73938618-7CE3-D844-AE4B-2E187347F210}"/>
                  </a:ext>
                </a:extLst>
              </p:cNvPr>
              <p:cNvSpPr/>
              <p:nvPr/>
            </p:nvSpPr>
            <p:spPr>
              <a:xfrm>
                <a:off x="3469980"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C671C733-D036-944E-A356-C300B1A1380E}"/>
                  </a:ext>
                </a:extLst>
              </p:cNvPr>
              <p:cNvSpPr/>
              <p:nvPr/>
            </p:nvSpPr>
            <p:spPr>
              <a:xfrm>
                <a:off x="3091443"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8EBF470A-76D1-654A-BC86-B78BE7416453}"/>
                  </a:ext>
                </a:extLst>
              </p:cNvPr>
              <p:cNvSpPr/>
              <p:nvPr/>
            </p:nvSpPr>
            <p:spPr>
              <a:xfrm>
                <a:off x="2712906"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FBEFAC9-91AA-FC4F-BCAE-D02A1B5B56B0}"/>
                  </a:ext>
                </a:extLst>
              </p:cNvPr>
              <p:cNvSpPr/>
              <p:nvPr/>
            </p:nvSpPr>
            <p:spPr>
              <a:xfrm>
                <a:off x="3469980"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CC2F0D93-569E-8C43-91B7-7828F31314B4}"/>
                  </a:ext>
                </a:extLst>
              </p:cNvPr>
              <p:cNvSpPr/>
              <p:nvPr/>
            </p:nvSpPr>
            <p:spPr>
              <a:xfrm>
                <a:off x="3091443"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D53FE084-72B2-B241-89FF-AB7580E66D5E}"/>
                  </a:ext>
                </a:extLst>
              </p:cNvPr>
              <p:cNvSpPr/>
              <p:nvPr/>
            </p:nvSpPr>
            <p:spPr>
              <a:xfrm>
                <a:off x="2712906"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5427D197-B0D4-3D44-A19B-B30974A2CEBF}"/>
                  </a:ext>
                </a:extLst>
              </p:cNvPr>
              <p:cNvSpPr/>
              <p:nvPr/>
            </p:nvSpPr>
            <p:spPr>
              <a:xfrm>
                <a:off x="3469980"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7B6E920D-4879-4A4F-B819-23A5A8836BD1}"/>
                  </a:ext>
                </a:extLst>
              </p:cNvPr>
              <p:cNvSpPr/>
              <p:nvPr/>
            </p:nvSpPr>
            <p:spPr>
              <a:xfrm>
                <a:off x="3091443"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BAC0D076-2970-FE46-A503-4E65B7B4CEE2}"/>
                  </a:ext>
                </a:extLst>
              </p:cNvPr>
              <p:cNvSpPr/>
              <p:nvPr/>
            </p:nvSpPr>
            <p:spPr>
              <a:xfrm>
                <a:off x="3848517"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2BE9087-B795-BC4B-B797-5BD5050C8615}"/>
                  </a:ext>
                </a:extLst>
              </p:cNvPr>
              <p:cNvSpPr/>
              <p:nvPr/>
            </p:nvSpPr>
            <p:spPr>
              <a:xfrm>
                <a:off x="3848517"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FB466EE0-CCB1-FC42-860F-D027E2553347}"/>
                  </a:ext>
                </a:extLst>
              </p:cNvPr>
              <p:cNvSpPr/>
              <p:nvPr/>
            </p:nvSpPr>
            <p:spPr>
              <a:xfrm>
                <a:off x="3848517"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7CDE8D48-8B71-DF49-AAE7-DEB484CDF504}"/>
                  </a:ext>
                </a:extLst>
              </p:cNvPr>
              <p:cNvSpPr/>
              <p:nvPr/>
            </p:nvSpPr>
            <p:spPr>
              <a:xfrm>
                <a:off x="3848517"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0CAE56F5-42AB-7647-9997-651081398BA0}"/>
                  </a:ext>
                </a:extLst>
              </p:cNvPr>
              <p:cNvSpPr/>
              <p:nvPr/>
            </p:nvSpPr>
            <p:spPr>
              <a:xfrm>
                <a:off x="2712906"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A3BDBBF-2C35-8D45-9A1E-E5C26A432F1B}"/>
                  </a:ext>
                </a:extLst>
              </p:cNvPr>
              <p:cNvSpPr/>
              <p:nvPr/>
            </p:nvSpPr>
            <p:spPr>
              <a:xfrm>
                <a:off x="3469980"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EA4DDD2-8CFE-F44D-885E-648127B09C67}"/>
                  </a:ext>
                </a:extLst>
              </p:cNvPr>
              <p:cNvSpPr/>
              <p:nvPr/>
            </p:nvSpPr>
            <p:spPr>
              <a:xfrm>
                <a:off x="3091443"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0A2AD07-7941-7845-AFC8-9B611F80E0C8}"/>
                  </a:ext>
                </a:extLst>
              </p:cNvPr>
              <p:cNvSpPr/>
              <p:nvPr/>
            </p:nvSpPr>
            <p:spPr>
              <a:xfrm>
                <a:off x="3848517"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208CD88-7A53-4B45-B306-2392B8BB9AF3}"/>
                  </a:ext>
                </a:extLst>
              </p:cNvPr>
              <p:cNvSpPr/>
              <p:nvPr/>
            </p:nvSpPr>
            <p:spPr>
              <a:xfrm>
                <a:off x="4227054"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8D30DA-54DA-3B48-A45D-EA5EDEFD1899}"/>
                  </a:ext>
                </a:extLst>
              </p:cNvPr>
              <p:cNvSpPr/>
              <p:nvPr/>
            </p:nvSpPr>
            <p:spPr>
              <a:xfrm>
                <a:off x="4227054"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8C3F7897-D977-C649-B4C5-63C677965CEA}"/>
                  </a:ext>
                </a:extLst>
              </p:cNvPr>
              <p:cNvSpPr/>
              <p:nvPr/>
            </p:nvSpPr>
            <p:spPr>
              <a:xfrm>
                <a:off x="4227054"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1BC8739-5271-E94F-996F-EF873DD36AF3}"/>
                  </a:ext>
                </a:extLst>
              </p:cNvPr>
              <p:cNvSpPr/>
              <p:nvPr/>
            </p:nvSpPr>
            <p:spPr>
              <a:xfrm>
                <a:off x="4227054"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978A0116-489F-4C4A-83EA-B7090D1E40A4}"/>
                  </a:ext>
                </a:extLst>
              </p:cNvPr>
              <p:cNvSpPr/>
              <p:nvPr/>
            </p:nvSpPr>
            <p:spPr>
              <a:xfrm>
                <a:off x="4227054"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2691A0A4-174E-1446-A756-BBACA5361A2F}"/>
                </a:ext>
              </a:extLst>
            </p:cNvPr>
            <p:cNvGrpSpPr/>
            <p:nvPr/>
          </p:nvGrpSpPr>
          <p:grpSpPr>
            <a:xfrm>
              <a:off x="2380160" y="204917"/>
              <a:ext cx="1135611" cy="1211760"/>
              <a:chOff x="7157609" y="2724764"/>
              <a:chExt cx="1135611" cy="1211760"/>
            </a:xfrm>
            <a:solidFill>
              <a:schemeClr val="tx1">
                <a:alpha val="36000"/>
              </a:schemeClr>
            </a:solidFill>
          </p:grpSpPr>
          <p:sp>
            <p:nvSpPr>
              <p:cNvPr id="82" name="Rectangle 81">
                <a:extLst>
                  <a:ext uri="{FF2B5EF4-FFF2-40B4-BE49-F238E27FC236}">
                    <a16:creationId xmlns:a16="http://schemas.microsoft.com/office/drawing/2014/main" id="{777099CA-217D-7B4A-92C1-612BDF4422B7}"/>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F91E6115-6566-0A41-984F-F381438350BC}"/>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F5610E92-2BE6-6D42-8F7D-D659A4D8A0DF}"/>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A2E7CAB9-69B1-004E-90F1-8D769FA88DE1}"/>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0809BEEB-1F15-A949-AEBE-D62E29D2B911}"/>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88836197-680F-1F4D-9FA8-3C5EE056C42C}"/>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88" name="Rectangle 87">
                <a:extLst>
                  <a:ext uri="{FF2B5EF4-FFF2-40B4-BE49-F238E27FC236}">
                    <a16:creationId xmlns:a16="http://schemas.microsoft.com/office/drawing/2014/main" id="{7E512DBE-3CBA-BF4A-9B06-9B436E69F396}"/>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C07CE96A-9DFE-8244-8BF7-CAC9BE3CC4BD}"/>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8C6ECB2A-824B-DB45-862E-603A461ACDC9}"/>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2" name="Group 391">
            <a:extLst>
              <a:ext uri="{FF2B5EF4-FFF2-40B4-BE49-F238E27FC236}">
                <a16:creationId xmlns:a16="http://schemas.microsoft.com/office/drawing/2014/main" id="{D2BAD9FD-CB8C-704E-A0B8-CD565075C1A7}"/>
              </a:ext>
            </a:extLst>
          </p:cNvPr>
          <p:cNvGrpSpPr/>
          <p:nvPr/>
        </p:nvGrpSpPr>
        <p:grpSpPr>
          <a:xfrm>
            <a:off x="4307969" y="204917"/>
            <a:ext cx="1892685" cy="2019600"/>
            <a:chOff x="4307969" y="204917"/>
            <a:chExt cx="1892685" cy="2019600"/>
          </a:xfrm>
        </p:grpSpPr>
        <p:grpSp>
          <p:nvGrpSpPr>
            <p:cNvPr id="92" name="Group 91">
              <a:extLst>
                <a:ext uri="{FF2B5EF4-FFF2-40B4-BE49-F238E27FC236}">
                  <a16:creationId xmlns:a16="http://schemas.microsoft.com/office/drawing/2014/main" id="{8935CDDD-0A52-184A-AB4E-F102F593435C}"/>
                </a:ext>
              </a:extLst>
            </p:cNvPr>
            <p:cNvGrpSpPr/>
            <p:nvPr/>
          </p:nvGrpSpPr>
          <p:grpSpPr>
            <a:xfrm>
              <a:off x="4307969" y="204917"/>
              <a:ext cx="1892685" cy="2019600"/>
              <a:chOff x="2712906" y="4185815"/>
              <a:chExt cx="1892685" cy="2019600"/>
            </a:xfrm>
            <a:solidFill>
              <a:srgbClr val="FFC000"/>
            </a:solidFill>
          </p:grpSpPr>
          <p:sp>
            <p:nvSpPr>
              <p:cNvPr id="93" name="Rectangle 92">
                <a:extLst>
                  <a:ext uri="{FF2B5EF4-FFF2-40B4-BE49-F238E27FC236}">
                    <a16:creationId xmlns:a16="http://schemas.microsoft.com/office/drawing/2014/main" id="{9CFD17F8-A22E-F344-AD30-A44A84B46EAC}"/>
                  </a:ext>
                </a:extLst>
              </p:cNvPr>
              <p:cNvSpPr/>
              <p:nvPr/>
            </p:nvSpPr>
            <p:spPr>
              <a:xfrm>
                <a:off x="2712906"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600DCC1E-15D7-124D-94A8-D7BC382E5799}"/>
                  </a:ext>
                </a:extLst>
              </p:cNvPr>
              <p:cNvSpPr/>
              <p:nvPr/>
            </p:nvSpPr>
            <p:spPr>
              <a:xfrm>
                <a:off x="3469980"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7C6E04B7-656B-BF45-87CB-9E0516119C52}"/>
                  </a:ext>
                </a:extLst>
              </p:cNvPr>
              <p:cNvSpPr/>
              <p:nvPr/>
            </p:nvSpPr>
            <p:spPr>
              <a:xfrm>
                <a:off x="3091443"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35301D86-AAAD-9C41-AB45-10781E901530}"/>
                  </a:ext>
                </a:extLst>
              </p:cNvPr>
              <p:cNvSpPr/>
              <p:nvPr/>
            </p:nvSpPr>
            <p:spPr>
              <a:xfrm>
                <a:off x="2712906"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4B2E992C-A39D-C848-9DD0-7D232501DD75}"/>
                  </a:ext>
                </a:extLst>
              </p:cNvPr>
              <p:cNvSpPr/>
              <p:nvPr/>
            </p:nvSpPr>
            <p:spPr>
              <a:xfrm>
                <a:off x="3469980"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F41D1D20-049C-8F4A-A777-40922C0F8E4D}"/>
                  </a:ext>
                </a:extLst>
              </p:cNvPr>
              <p:cNvSpPr/>
              <p:nvPr/>
            </p:nvSpPr>
            <p:spPr>
              <a:xfrm>
                <a:off x="3091443"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010C771E-AE7D-4C43-869C-6BDA32A88047}"/>
                  </a:ext>
                </a:extLst>
              </p:cNvPr>
              <p:cNvSpPr/>
              <p:nvPr/>
            </p:nvSpPr>
            <p:spPr>
              <a:xfrm>
                <a:off x="2712906"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F1E10009-2F7A-5447-8B37-50E2CCAFE140}"/>
                  </a:ext>
                </a:extLst>
              </p:cNvPr>
              <p:cNvSpPr/>
              <p:nvPr/>
            </p:nvSpPr>
            <p:spPr>
              <a:xfrm>
                <a:off x="3469980"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B7B503D7-6653-F74E-AE00-01BE4C327CD1}"/>
                  </a:ext>
                </a:extLst>
              </p:cNvPr>
              <p:cNvSpPr/>
              <p:nvPr/>
            </p:nvSpPr>
            <p:spPr>
              <a:xfrm>
                <a:off x="3091443"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0A90DBB5-EF47-D447-9BE9-3486093E1F5C}"/>
                  </a:ext>
                </a:extLst>
              </p:cNvPr>
              <p:cNvSpPr/>
              <p:nvPr/>
            </p:nvSpPr>
            <p:spPr>
              <a:xfrm>
                <a:off x="2712906"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8057602A-CB73-684A-B7D1-EEB91C00726F}"/>
                  </a:ext>
                </a:extLst>
              </p:cNvPr>
              <p:cNvSpPr/>
              <p:nvPr/>
            </p:nvSpPr>
            <p:spPr>
              <a:xfrm>
                <a:off x="3469980"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4934185B-9F66-9647-867A-ABA2B7DB8E7F}"/>
                  </a:ext>
                </a:extLst>
              </p:cNvPr>
              <p:cNvSpPr/>
              <p:nvPr/>
            </p:nvSpPr>
            <p:spPr>
              <a:xfrm>
                <a:off x="3091443"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74E5A5E0-68B7-444F-9E47-9B474A219F8A}"/>
                  </a:ext>
                </a:extLst>
              </p:cNvPr>
              <p:cNvSpPr/>
              <p:nvPr/>
            </p:nvSpPr>
            <p:spPr>
              <a:xfrm>
                <a:off x="3848517"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29A04C8F-8A7E-7C4C-804E-56E5F691117E}"/>
                  </a:ext>
                </a:extLst>
              </p:cNvPr>
              <p:cNvSpPr/>
              <p:nvPr/>
            </p:nvSpPr>
            <p:spPr>
              <a:xfrm>
                <a:off x="3848517"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54B62272-298D-AF4A-BF75-456CC62F91DE}"/>
                  </a:ext>
                </a:extLst>
              </p:cNvPr>
              <p:cNvSpPr/>
              <p:nvPr/>
            </p:nvSpPr>
            <p:spPr>
              <a:xfrm>
                <a:off x="3848517"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F6BE098E-96AF-2A44-AF2A-2603F7D28BE5}"/>
                  </a:ext>
                </a:extLst>
              </p:cNvPr>
              <p:cNvSpPr/>
              <p:nvPr/>
            </p:nvSpPr>
            <p:spPr>
              <a:xfrm>
                <a:off x="3848517"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DFD7AE99-086D-B548-AE10-83F23310FCD0}"/>
                  </a:ext>
                </a:extLst>
              </p:cNvPr>
              <p:cNvSpPr/>
              <p:nvPr/>
            </p:nvSpPr>
            <p:spPr>
              <a:xfrm>
                <a:off x="2712906"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0B14F978-D4E1-744C-A3FC-CEE529721050}"/>
                  </a:ext>
                </a:extLst>
              </p:cNvPr>
              <p:cNvSpPr/>
              <p:nvPr/>
            </p:nvSpPr>
            <p:spPr>
              <a:xfrm>
                <a:off x="3469980"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169BEF84-232F-B449-A848-C9C6523C36E9}"/>
                  </a:ext>
                </a:extLst>
              </p:cNvPr>
              <p:cNvSpPr/>
              <p:nvPr/>
            </p:nvSpPr>
            <p:spPr>
              <a:xfrm>
                <a:off x="3091443"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F069CF92-5986-B84C-B7C9-10BB45E8272C}"/>
                  </a:ext>
                </a:extLst>
              </p:cNvPr>
              <p:cNvSpPr/>
              <p:nvPr/>
            </p:nvSpPr>
            <p:spPr>
              <a:xfrm>
                <a:off x="3848517"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B7360AF3-2B02-0A4A-A2F1-28F1BC18431A}"/>
                  </a:ext>
                </a:extLst>
              </p:cNvPr>
              <p:cNvSpPr/>
              <p:nvPr/>
            </p:nvSpPr>
            <p:spPr>
              <a:xfrm>
                <a:off x="4227054"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6367D711-D0B0-8C48-BB03-1260EF06C0C7}"/>
                  </a:ext>
                </a:extLst>
              </p:cNvPr>
              <p:cNvSpPr/>
              <p:nvPr/>
            </p:nvSpPr>
            <p:spPr>
              <a:xfrm>
                <a:off x="4227054"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D9D9C46F-8F21-A74A-B528-97D257B67951}"/>
                  </a:ext>
                </a:extLst>
              </p:cNvPr>
              <p:cNvSpPr/>
              <p:nvPr/>
            </p:nvSpPr>
            <p:spPr>
              <a:xfrm>
                <a:off x="4227054"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48C8377C-FF10-0545-A8C9-C284CC3CC76F}"/>
                  </a:ext>
                </a:extLst>
              </p:cNvPr>
              <p:cNvSpPr/>
              <p:nvPr/>
            </p:nvSpPr>
            <p:spPr>
              <a:xfrm>
                <a:off x="4227054"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F7620EC8-6402-3246-96BE-DDAD4882A756}"/>
                  </a:ext>
                </a:extLst>
              </p:cNvPr>
              <p:cNvSpPr/>
              <p:nvPr/>
            </p:nvSpPr>
            <p:spPr>
              <a:xfrm>
                <a:off x="4227054"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A99F3051-A6C1-D24C-9B5F-61DF3ABEC976}"/>
                </a:ext>
              </a:extLst>
            </p:cNvPr>
            <p:cNvGrpSpPr/>
            <p:nvPr/>
          </p:nvGrpSpPr>
          <p:grpSpPr>
            <a:xfrm>
              <a:off x="4686506" y="204917"/>
              <a:ext cx="1135611" cy="1211760"/>
              <a:chOff x="7157609" y="2724764"/>
              <a:chExt cx="1135611" cy="1211760"/>
            </a:xfrm>
            <a:solidFill>
              <a:schemeClr val="tx1">
                <a:alpha val="36000"/>
              </a:schemeClr>
            </a:solidFill>
          </p:grpSpPr>
          <p:sp>
            <p:nvSpPr>
              <p:cNvPr id="119" name="Rectangle 118">
                <a:extLst>
                  <a:ext uri="{FF2B5EF4-FFF2-40B4-BE49-F238E27FC236}">
                    <a16:creationId xmlns:a16="http://schemas.microsoft.com/office/drawing/2014/main" id="{86701976-BD86-2F4C-BA6F-997AC68F7B00}"/>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33CEC139-5197-8C40-B6A0-50B9D6AEEE93}"/>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7BDAF450-453E-334A-9516-0AAAF8F8B44C}"/>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9CC9C3BF-D778-9F49-8EE3-BD9EEF685F56}"/>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C7E3855C-97AB-6D48-A4AC-9CEA87C32C9C}"/>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AFA63069-DE8E-E440-840F-4A5EA46EEF29}"/>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125" name="Rectangle 124">
                <a:extLst>
                  <a:ext uri="{FF2B5EF4-FFF2-40B4-BE49-F238E27FC236}">
                    <a16:creationId xmlns:a16="http://schemas.microsoft.com/office/drawing/2014/main" id="{9E300F94-A6AB-944C-AD5A-A93CCBAE76DE}"/>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11BD3B31-2AFC-C646-9B04-51F576AEA7BD}"/>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DC940984-81A8-0142-86C6-69CE3697F128}"/>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3" name="Group 392">
            <a:extLst>
              <a:ext uri="{FF2B5EF4-FFF2-40B4-BE49-F238E27FC236}">
                <a16:creationId xmlns:a16="http://schemas.microsoft.com/office/drawing/2014/main" id="{62D53690-A34E-1847-A38E-2F0C65B05E25}"/>
              </a:ext>
            </a:extLst>
          </p:cNvPr>
          <p:cNvGrpSpPr/>
          <p:nvPr/>
        </p:nvGrpSpPr>
        <p:grpSpPr>
          <a:xfrm>
            <a:off x="6226103" y="204917"/>
            <a:ext cx="1899158" cy="2019600"/>
            <a:chOff x="6226103" y="204917"/>
            <a:chExt cx="1899158" cy="2019600"/>
          </a:xfrm>
        </p:grpSpPr>
        <p:grpSp>
          <p:nvGrpSpPr>
            <p:cNvPr id="128" name="Group 127">
              <a:extLst>
                <a:ext uri="{FF2B5EF4-FFF2-40B4-BE49-F238E27FC236}">
                  <a16:creationId xmlns:a16="http://schemas.microsoft.com/office/drawing/2014/main" id="{A4F8858B-940D-BC4D-A07A-2B6AC78819FE}"/>
                </a:ext>
              </a:extLst>
            </p:cNvPr>
            <p:cNvGrpSpPr/>
            <p:nvPr/>
          </p:nvGrpSpPr>
          <p:grpSpPr>
            <a:xfrm>
              <a:off x="6226103" y="204917"/>
              <a:ext cx="1892685" cy="2019600"/>
              <a:chOff x="2712906" y="4185815"/>
              <a:chExt cx="1892685" cy="2019600"/>
            </a:xfrm>
            <a:solidFill>
              <a:srgbClr val="FFC000"/>
            </a:solidFill>
          </p:grpSpPr>
          <p:sp>
            <p:nvSpPr>
              <p:cNvPr id="129" name="Rectangle 128">
                <a:extLst>
                  <a:ext uri="{FF2B5EF4-FFF2-40B4-BE49-F238E27FC236}">
                    <a16:creationId xmlns:a16="http://schemas.microsoft.com/office/drawing/2014/main" id="{BBA318A6-0A19-1D40-B094-DA83BD261475}"/>
                  </a:ext>
                </a:extLst>
              </p:cNvPr>
              <p:cNvSpPr/>
              <p:nvPr/>
            </p:nvSpPr>
            <p:spPr>
              <a:xfrm>
                <a:off x="2712906"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369C8920-B677-F74C-8F7F-9AFD8317E2F7}"/>
                  </a:ext>
                </a:extLst>
              </p:cNvPr>
              <p:cNvSpPr/>
              <p:nvPr/>
            </p:nvSpPr>
            <p:spPr>
              <a:xfrm>
                <a:off x="3469980"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70B4ADBC-6384-BE42-B348-D13C15EC2C44}"/>
                  </a:ext>
                </a:extLst>
              </p:cNvPr>
              <p:cNvSpPr/>
              <p:nvPr/>
            </p:nvSpPr>
            <p:spPr>
              <a:xfrm>
                <a:off x="3091443"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90ED036E-9E2B-874D-9B86-A9293419B03B}"/>
                  </a:ext>
                </a:extLst>
              </p:cNvPr>
              <p:cNvSpPr/>
              <p:nvPr/>
            </p:nvSpPr>
            <p:spPr>
              <a:xfrm>
                <a:off x="2712906"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C2732BFD-73FB-1844-9714-7F237DB2C2B4}"/>
                  </a:ext>
                </a:extLst>
              </p:cNvPr>
              <p:cNvSpPr/>
              <p:nvPr/>
            </p:nvSpPr>
            <p:spPr>
              <a:xfrm>
                <a:off x="3469980"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6BCC8B6C-3C2A-F043-A15E-D182DE0A013A}"/>
                  </a:ext>
                </a:extLst>
              </p:cNvPr>
              <p:cNvSpPr/>
              <p:nvPr/>
            </p:nvSpPr>
            <p:spPr>
              <a:xfrm>
                <a:off x="3091443"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E97F879F-BE36-A44C-988C-CCD2FEF8A8A1}"/>
                  </a:ext>
                </a:extLst>
              </p:cNvPr>
              <p:cNvSpPr/>
              <p:nvPr/>
            </p:nvSpPr>
            <p:spPr>
              <a:xfrm>
                <a:off x="2712906"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118ED3DD-A6C3-B243-8724-8154EB0F7418}"/>
                  </a:ext>
                </a:extLst>
              </p:cNvPr>
              <p:cNvSpPr/>
              <p:nvPr/>
            </p:nvSpPr>
            <p:spPr>
              <a:xfrm>
                <a:off x="3469980"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80B6D277-3D27-E34E-82E3-E459149CB8DA}"/>
                  </a:ext>
                </a:extLst>
              </p:cNvPr>
              <p:cNvSpPr/>
              <p:nvPr/>
            </p:nvSpPr>
            <p:spPr>
              <a:xfrm>
                <a:off x="3091443"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A8FCE01C-4FA9-1F42-8627-B0654B756ED1}"/>
                  </a:ext>
                </a:extLst>
              </p:cNvPr>
              <p:cNvSpPr/>
              <p:nvPr/>
            </p:nvSpPr>
            <p:spPr>
              <a:xfrm>
                <a:off x="2712906"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354E4613-EBF6-BB43-9AC4-F6113BC1DBB1}"/>
                  </a:ext>
                </a:extLst>
              </p:cNvPr>
              <p:cNvSpPr/>
              <p:nvPr/>
            </p:nvSpPr>
            <p:spPr>
              <a:xfrm>
                <a:off x="3469980"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CC767236-A058-8B4D-BAA0-9B203FDCE30C}"/>
                  </a:ext>
                </a:extLst>
              </p:cNvPr>
              <p:cNvSpPr/>
              <p:nvPr/>
            </p:nvSpPr>
            <p:spPr>
              <a:xfrm>
                <a:off x="3091443"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EA3AE618-1C0C-D24D-A13F-44ECE8E89921}"/>
                  </a:ext>
                </a:extLst>
              </p:cNvPr>
              <p:cNvSpPr/>
              <p:nvPr/>
            </p:nvSpPr>
            <p:spPr>
              <a:xfrm>
                <a:off x="3848517"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2A5474E0-8413-0E49-AA65-D85755D8C251}"/>
                  </a:ext>
                </a:extLst>
              </p:cNvPr>
              <p:cNvSpPr/>
              <p:nvPr/>
            </p:nvSpPr>
            <p:spPr>
              <a:xfrm>
                <a:off x="3848517"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5491F7FF-0850-EF40-A8A7-44777F939E25}"/>
                  </a:ext>
                </a:extLst>
              </p:cNvPr>
              <p:cNvSpPr/>
              <p:nvPr/>
            </p:nvSpPr>
            <p:spPr>
              <a:xfrm>
                <a:off x="3848517"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6E36261A-A316-3248-AA3C-B638D6F69F9A}"/>
                  </a:ext>
                </a:extLst>
              </p:cNvPr>
              <p:cNvSpPr/>
              <p:nvPr/>
            </p:nvSpPr>
            <p:spPr>
              <a:xfrm>
                <a:off x="3848517"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3A2A6A0F-6C46-A14F-A658-998EACD27C83}"/>
                  </a:ext>
                </a:extLst>
              </p:cNvPr>
              <p:cNvSpPr/>
              <p:nvPr/>
            </p:nvSpPr>
            <p:spPr>
              <a:xfrm>
                <a:off x="2712906"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C4B9F538-E8F5-A143-9965-9533A244ED16}"/>
                  </a:ext>
                </a:extLst>
              </p:cNvPr>
              <p:cNvSpPr/>
              <p:nvPr/>
            </p:nvSpPr>
            <p:spPr>
              <a:xfrm>
                <a:off x="3469980"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67B3960B-7AD6-474E-A110-C9100195C2BA}"/>
                  </a:ext>
                </a:extLst>
              </p:cNvPr>
              <p:cNvSpPr/>
              <p:nvPr/>
            </p:nvSpPr>
            <p:spPr>
              <a:xfrm>
                <a:off x="3091443"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D311D717-1CA7-FC45-BF10-4FB458BD53E2}"/>
                  </a:ext>
                </a:extLst>
              </p:cNvPr>
              <p:cNvSpPr/>
              <p:nvPr/>
            </p:nvSpPr>
            <p:spPr>
              <a:xfrm>
                <a:off x="3848517"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455AD9BF-6ACA-D248-9EEB-F7211EFBC0E1}"/>
                  </a:ext>
                </a:extLst>
              </p:cNvPr>
              <p:cNvSpPr/>
              <p:nvPr/>
            </p:nvSpPr>
            <p:spPr>
              <a:xfrm>
                <a:off x="4227054"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1DDD65F1-CF08-F94E-B0B2-2BF369EC5A46}"/>
                  </a:ext>
                </a:extLst>
              </p:cNvPr>
              <p:cNvSpPr/>
              <p:nvPr/>
            </p:nvSpPr>
            <p:spPr>
              <a:xfrm>
                <a:off x="4227054"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D10C23A0-2C0D-8743-97C3-208D303C23F5}"/>
                  </a:ext>
                </a:extLst>
              </p:cNvPr>
              <p:cNvSpPr/>
              <p:nvPr/>
            </p:nvSpPr>
            <p:spPr>
              <a:xfrm>
                <a:off x="4227054"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Rectangle 151">
                <a:extLst>
                  <a:ext uri="{FF2B5EF4-FFF2-40B4-BE49-F238E27FC236}">
                    <a16:creationId xmlns:a16="http://schemas.microsoft.com/office/drawing/2014/main" id="{BA4FCD22-8911-A345-AB1B-D281DC199F12}"/>
                  </a:ext>
                </a:extLst>
              </p:cNvPr>
              <p:cNvSpPr/>
              <p:nvPr/>
            </p:nvSpPr>
            <p:spPr>
              <a:xfrm>
                <a:off x="4227054"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A0E772DB-7B44-1E44-87DA-4E7ACEFB57C1}"/>
                  </a:ext>
                </a:extLst>
              </p:cNvPr>
              <p:cNvSpPr/>
              <p:nvPr/>
            </p:nvSpPr>
            <p:spPr>
              <a:xfrm>
                <a:off x="4227054"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53">
              <a:extLst>
                <a:ext uri="{FF2B5EF4-FFF2-40B4-BE49-F238E27FC236}">
                  <a16:creationId xmlns:a16="http://schemas.microsoft.com/office/drawing/2014/main" id="{2D6DF93F-40DD-A54C-83C2-BA800813EF2F}"/>
                </a:ext>
              </a:extLst>
            </p:cNvPr>
            <p:cNvGrpSpPr/>
            <p:nvPr/>
          </p:nvGrpSpPr>
          <p:grpSpPr>
            <a:xfrm>
              <a:off x="6989650" y="204917"/>
              <a:ext cx="1135611" cy="1211760"/>
              <a:chOff x="7157609" y="2724764"/>
              <a:chExt cx="1135611" cy="1211760"/>
            </a:xfrm>
            <a:solidFill>
              <a:schemeClr val="tx1">
                <a:alpha val="36000"/>
              </a:schemeClr>
            </a:solidFill>
          </p:grpSpPr>
          <p:sp>
            <p:nvSpPr>
              <p:cNvPr id="155" name="Rectangle 154">
                <a:extLst>
                  <a:ext uri="{FF2B5EF4-FFF2-40B4-BE49-F238E27FC236}">
                    <a16:creationId xmlns:a16="http://schemas.microsoft.com/office/drawing/2014/main" id="{B603144A-40FB-5349-BF7E-8DE659C0E7F4}"/>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98EF3B3D-0F21-474D-B409-6CFC7CE67CC3}"/>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D0AB3FB8-DA5F-8748-B33E-9C5038F05898}"/>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F585888F-F46E-254B-9090-8B7A647BA5E5}"/>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8705E504-9DBA-8F4F-969F-46713FD6FEB9}"/>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37BF4203-4625-134D-913D-53F2DC3D3BC5}"/>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161" name="Rectangle 160">
                <a:extLst>
                  <a:ext uri="{FF2B5EF4-FFF2-40B4-BE49-F238E27FC236}">
                    <a16:creationId xmlns:a16="http://schemas.microsoft.com/office/drawing/2014/main" id="{A6D9ADD5-8235-0A4D-B3DB-8E83049E4802}"/>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DD8ABCF3-3E73-1445-9102-6F5F8428A0AD}"/>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9D006CDF-9109-5345-B81B-128C152CB287}"/>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8" name="Group 397">
            <a:extLst>
              <a:ext uri="{FF2B5EF4-FFF2-40B4-BE49-F238E27FC236}">
                <a16:creationId xmlns:a16="http://schemas.microsoft.com/office/drawing/2014/main" id="{95197A7D-3061-5341-8853-0EBF1C707AE6}"/>
              </a:ext>
            </a:extLst>
          </p:cNvPr>
          <p:cNvGrpSpPr/>
          <p:nvPr/>
        </p:nvGrpSpPr>
        <p:grpSpPr>
          <a:xfrm>
            <a:off x="2400212" y="2266850"/>
            <a:ext cx="1892685" cy="2019600"/>
            <a:chOff x="2400212" y="2266850"/>
            <a:chExt cx="1892685" cy="2019600"/>
          </a:xfrm>
        </p:grpSpPr>
        <p:grpSp>
          <p:nvGrpSpPr>
            <p:cNvPr id="164" name="Group 163">
              <a:extLst>
                <a:ext uri="{FF2B5EF4-FFF2-40B4-BE49-F238E27FC236}">
                  <a16:creationId xmlns:a16="http://schemas.microsoft.com/office/drawing/2014/main" id="{F54DE8DF-895F-E741-B893-FFAB1AEDAD1F}"/>
                </a:ext>
              </a:extLst>
            </p:cNvPr>
            <p:cNvGrpSpPr/>
            <p:nvPr/>
          </p:nvGrpSpPr>
          <p:grpSpPr>
            <a:xfrm>
              <a:off x="2400212" y="2266850"/>
              <a:ext cx="1892685" cy="2019600"/>
              <a:chOff x="2712906" y="4185815"/>
              <a:chExt cx="1892685" cy="2019600"/>
            </a:xfrm>
            <a:solidFill>
              <a:srgbClr val="FFC000"/>
            </a:solidFill>
          </p:grpSpPr>
          <p:sp>
            <p:nvSpPr>
              <p:cNvPr id="165" name="Rectangle 164">
                <a:extLst>
                  <a:ext uri="{FF2B5EF4-FFF2-40B4-BE49-F238E27FC236}">
                    <a16:creationId xmlns:a16="http://schemas.microsoft.com/office/drawing/2014/main" id="{0172489B-0690-464B-9010-62B533B1FC94}"/>
                  </a:ext>
                </a:extLst>
              </p:cNvPr>
              <p:cNvSpPr/>
              <p:nvPr/>
            </p:nvSpPr>
            <p:spPr>
              <a:xfrm>
                <a:off x="2712906"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34CCDBB9-5AB0-AB42-B06E-F051241085B9}"/>
                  </a:ext>
                </a:extLst>
              </p:cNvPr>
              <p:cNvSpPr/>
              <p:nvPr/>
            </p:nvSpPr>
            <p:spPr>
              <a:xfrm>
                <a:off x="3469980"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D05FFE70-2BBF-3B4E-8F8A-D8BD6FFE8739}"/>
                  </a:ext>
                </a:extLst>
              </p:cNvPr>
              <p:cNvSpPr/>
              <p:nvPr/>
            </p:nvSpPr>
            <p:spPr>
              <a:xfrm>
                <a:off x="3091443"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D9A30B81-D99B-C441-B195-69498F239B9A}"/>
                  </a:ext>
                </a:extLst>
              </p:cNvPr>
              <p:cNvSpPr/>
              <p:nvPr/>
            </p:nvSpPr>
            <p:spPr>
              <a:xfrm>
                <a:off x="2712906"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723660CE-BFFA-D147-B91C-DACC2BEDBBDD}"/>
                  </a:ext>
                </a:extLst>
              </p:cNvPr>
              <p:cNvSpPr/>
              <p:nvPr/>
            </p:nvSpPr>
            <p:spPr>
              <a:xfrm>
                <a:off x="3469980"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C78BF747-24CD-5B4D-AB49-75EB734D986A}"/>
                  </a:ext>
                </a:extLst>
              </p:cNvPr>
              <p:cNvSpPr/>
              <p:nvPr/>
            </p:nvSpPr>
            <p:spPr>
              <a:xfrm>
                <a:off x="3091443"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794C5260-29DF-C440-8E29-2F8C28779975}"/>
                  </a:ext>
                </a:extLst>
              </p:cNvPr>
              <p:cNvSpPr/>
              <p:nvPr/>
            </p:nvSpPr>
            <p:spPr>
              <a:xfrm>
                <a:off x="2712906"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92AEC4C9-2D01-094C-87ED-1FE6A2AAE81C}"/>
                  </a:ext>
                </a:extLst>
              </p:cNvPr>
              <p:cNvSpPr/>
              <p:nvPr/>
            </p:nvSpPr>
            <p:spPr>
              <a:xfrm>
                <a:off x="3469980"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AF6EDD1A-C16F-F248-BE47-23DE7A527D88}"/>
                  </a:ext>
                </a:extLst>
              </p:cNvPr>
              <p:cNvSpPr/>
              <p:nvPr/>
            </p:nvSpPr>
            <p:spPr>
              <a:xfrm>
                <a:off x="3091443"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AA5AC40C-B324-9542-AD1B-31301A7702A5}"/>
                  </a:ext>
                </a:extLst>
              </p:cNvPr>
              <p:cNvSpPr/>
              <p:nvPr/>
            </p:nvSpPr>
            <p:spPr>
              <a:xfrm>
                <a:off x="2712906"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21F1C6C3-E95C-684B-8CC1-6EE2C115B0CD}"/>
                  </a:ext>
                </a:extLst>
              </p:cNvPr>
              <p:cNvSpPr/>
              <p:nvPr/>
            </p:nvSpPr>
            <p:spPr>
              <a:xfrm>
                <a:off x="3469980"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2ECCEB6F-29FE-4A41-A08C-97064B06BFEC}"/>
                  </a:ext>
                </a:extLst>
              </p:cNvPr>
              <p:cNvSpPr/>
              <p:nvPr/>
            </p:nvSpPr>
            <p:spPr>
              <a:xfrm>
                <a:off x="3091443"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099C3BF5-D1D1-7D48-B407-B13C84596D33}"/>
                  </a:ext>
                </a:extLst>
              </p:cNvPr>
              <p:cNvSpPr/>
              <p:nvPr/>
            </p:nvSpPr>
            <p:spPr>
              <a:xfrm>
                <a:off x="3848517"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FC9829FE-EAD8-A044-9304-5F7FFD3E97AE}"/>
                  </a:ext>
                </a:extLst>
              </p:cNvPr>
              <p:cNvSpPr/>
              <p:nvPr/>
            </p:nvSpPr>
            <p:spPr>
              <a:xfrm>
                <a:off x="3848517"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EB119592-D98E-014C-B68C-7E9C27392AE9}"/>
                  </a:ext>
                </a:extLst>
              </p:cNvPr>
              <p:cNvSpPr/>
              <p:nvPr/>
            </p:nvSpPr>
            <p:spPr>
              <a:xfrm>
                <a:off x="3848517"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C87D46E2-C290-D344-B2C8-CAEB37966435}"/>
                  </a:ext>
                </a:extLst>
              </p:cNvPr>
              <p:cNvSpPr/>
              <p:nvPr/>
            </p:nvSpPr>
            <p:spPr>
              <a:xfrm>
                <a:off x="3848517"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F5025A16-620D-794D-80DD-7B55CAE80836}"/>
                  </a:ext>
                </a:extLst>
              </p:cNvPr>
              <p:cNvSpPr/>
              <p:nvPr/>
            </p:nvSpPr>
            <p:spPr>
              <a:xfrm>
                <a:off x="2712906"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89A0638F-D21A-B445-986F-AAEFF27B2B1A}"/>
                  </a:ext>
                </a:extLst>
              </p:cNvPr>
              <p:cNvSpPr/>
              <p:nvPr/>
            </p:nvSpPr>
            <p:spPr>
              <a:xfrm>
                <a:off x="3469980"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7D6161E5-2D52-4841-BB2D-C22FBF54D860}"/>
                  </a:ext>
                </a:extLst>
              </p:cNvPr>
              <p:cNvSpPr/>
              <p:nvPr/>
            </p:nvSpPr>
            <p:spPr>
              <a:xfrm>
                <a:off x="3091443"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41D4118F-BD6B-4C4D-95BF-EA1AB97190E8}"/>
                  </a:ext>
                </a:extLst>
              </p:cNvPr>
              <p:cNvSpPr/>
              <p:nvPr/>
            </p:nvSpPr>
            <p:spPr>
              <a:xfrm>
                <a:off x="3848517"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Rectangle 184">
                <a:extLst>
                  <a:ext uri="{FF2B5EF4-FFF2-40B4-BE49-F238E27FC236}">
                    <a16:creationId xmlns:a16="http://schemas.microsoft.com/office/drawing/2014/main" id="{F77666C2-DDDC-7941-8A30-E7DF68D67401}"/>
                  </a:ext>
                </a:extLst>
              </p:cNvPr>
              <p:cNvSpPr/>
              <p:nvPr/>
            </p:nvSpPr>
            <p:spPr>
              <a:xfrm>
                <a:off x="4227054"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41A6E4FF-0E58-454C-9E3A-3BA988913947}"/>
                  </a:ext>
                </a:extLst>
              </p:cNvPr>
              <p:cNvSpPr/>
              <p:nvPr/>
            </p:nvSpPr>
            <p:spPr>
              <a:xfrm>
                <a:off x="4227054"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04963025-ECEA-C14C-87B1-95BAB980C3F2}"/>
                  </a:ext>
                </a:extLst>
              </p:cNvPr>
              <p:cNvSpPr/>
              <p:nvPr/>
            </p:nvSpPr>
            <p:spPr>
              <a:xfrm>
                <a:off x="4227054"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C9767214-2986-2C43-8A2F-B7DA995FA657}"/>
                  </a:ext>
                </a:extLst>
              </p:cNvPr>
              <p:cNvSpPr/>
              <p:nvPr/>
            </p:nvSpPr>
            <p:spPr>
              <a:xfrm>
                <a:off x="4227054"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D4EADDA5-DFC9-C94C-9519-537C13941B80}"/>
                  </a:ext>
                </a:extLst>
              </p:cNvPr>
              <p:cNvSpPr/>
              <p:nvPr/>
            </p:nvSpPr>
            <p:spPr>
              <a:xfrm>
                <a:off x="4227054"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89">
              <a:extLst>
                <a:ext uri="{FF2B5EF4-FFF2-40B4-BE49-F238E27FC236}">
                  <a16:creationId xmlns:a16="http://schemas.microsoft.com/office/drawing/2014/main" id="{95122D12-DCFC-1D48-B890-07912EC0B713}"/>
                </a:ext>
              </a:extLst>
            </p:cNvPr>
            <p:cNvGrpSpPr/>
            <p:nvPr/>
          </p:nvGrpSpPr>
          <p:grpSpPr>
            <a:xfrm>
              <a:off x="2400212" y="2675811"/>
              <a:ext cx="1135611" cy="1211760"/>
              <a:chOff x="7157609" y="2724764"/>
              <a:chExt cx="1135611" cy="1211760"/>
            </a:xfrm>
            <a:solidFill>
              <a:schemeClr val="tx1">
                <a:alpha val="36000"/>
              </a:schemeClr>
            </a:solidFill>
          </p:grpSpPr>
          <p:sp>
            <p:nvSpPr>
              <p:cNvPr id="191" name="Rectangle 190">
                <a:extLst>
                  <a:ext uri="{FF2B5EF4-FFF2-40B4-BE49-F238E27FC236}">
                    <a16:creationId xmlns:a16="http://schemas.microsoft.com/office/drawing/2014/main" id="{3028C6DF-BCBC-0741-9FBC-47C0A58C0E1A}"/>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71BD50DD-3FD9-7844-92BF-AF66236C71DB}"/>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8724E7F1-81ED-6143-8FD1-38251ABF346C}"/>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8312501F-F031-D841-B8E8-15630D0B5655}"/>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2337E20C-B539-6D49-B37C-9FA9FB282C83}"/>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72A9B236-E2FA-564A-A87F-E735F5F956A8}"/>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197" name="Rectangle 196">
                <a:extLst>
                  <a:ext uri="{FF2B5EF4-FFF2-40B4-BE49-F238E27FC236}">
                    <a16:creationId xmlns:a16="http://schemas.microsoft.com/office/drawing/2014/main" id="{02C2EA21-C14B-894A-A2F1-CCA89ED9EAA5}"/>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D4BA674C-3E6D-1648-9153-C6BE32394935}"/>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953FEB6F-83D2-DB4F-832F-41D6272EEEFD}"/>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9" name="Group 398">
            <a:extLst>
              <a:ext uri="{FF2B5EF4-FFF2-40B4-BE49-F238E27FC236}">
                <a16:creationId xmlns:a16="http://schemas.microsoft.com/office/drawing/2014/main" id="{BBD0CB1C-F146-064C-B8C6-D019CE782AAF}"/>
              </a:ext>
            </a:extLst>
          </p:cNvPr>
          <p:cNvGrpSpPr/>
          <p:nvPr/>
        </p:nvGrpSpPr>
        <p:grpSpPr>
          <a:xfrm>
            <a:off x="4328021" y="2266738"/>
            <a:ext cx="1892685" cy="2019600"/>
            <a:chOff x="4328021" y="2266738"/>
            <a:chExt cx="1892685" cy="2019600"/>
          </a:xfrm>
        </p:grpSpPr>
        <p:grpSp>
          <p:nvGrpSpPr>
            <p:cNvPr id="200" name="Group 199">
              <a:extLst>
                <a:ext uri="{FF2B5EF4-FFF2-40B4-BE49-F238E27FC236}">
                  <a16:creationId xmlns:a16="http://schemas.microsoft.com/office/drawing/2014/main" id="{C7260572-92DB-8049-87FA-F755B9E9F57E}"/>
                </a:ext>
              </a:extLst>
            </p:cNvPr>
            <p:cNvGrpSpPr/>
            <p:nvPr/>
          </p:nvGrpSpPr>
          <p:grpSpPr>
            <a:xfrm>
              <a:off x="4328021" y="2266738"/>
              <a:ext cx="1892685" cy="2019600"/>
              <a:chOff x="2712906" y="4185815"/>
              <a:chExt cx="1892685" cy="2019600"/>
            </a:xfrm>
            <a:solidFill>
              <a:srgbClr val="FFC000"/>
            </a:solidFill>
          </p:grpSpPr>
          <p:sp>
            <p:nvSpPr>
              <p:cNvPr id="201" name="Rectangle 200">
                <a:extLst>
                  <a:ext uri="{FF2B5EF4-FFF2-40B4-BE49-F238E27FC236}">
                    <a16:creationId xmlns:a16="http://schemas.microsoft.com/office/drawing/2014/main" id="{DE056A84-997D-2D48-8068-CBCC85007F36}"/>
                  </a:ext>
                </a:extLst>
              </p:cNvPr>
              <p:cNvSpPr/>
              <p:nvPr/>
            </p:nvSpPr>
            <p:spPr>
              <a:xfrm>
                <a:off x="2712906"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B66EE532-3306-2D43-8C57-ED13AC35DFD9}"/>
                  </a:ext>
                </a:extLst>
              </p:cNvPr>
              <p:cNvSpPr/>
              <p:nvPr/>
            </p:nvSpPr>
            <p:spPr>
              <a:xfrm>
                <a:off x="3469980"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E912A24C-9304-2F49-84CC-E1A4EC2ED841}"/>
                  </a:ext>
                </a:extLst>
              </p:cNvPr>
              <p:cNvSpPr/>
              <p:nvPr/>
            </p:nvSpPr>
            <p:spPr>
              <a:xfrm>
                <a:off x="3091443"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C5D6B1C8-6995-AF4D-A7FF-3E4D0BAF70A4}"/>
                  </a:ext>
                </a:extLst>
              </p:cNvPr>
              <p:cNvSpPr/>
              <p:nvPr/>
            </p:nvSpPr>
            <p:spPr>
              <a:xfrm>
                <a:off x="2712906"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817EC8FC-05D7-4B4F-B350-9EF56497A6FD}"/>
                  </a:ext>
                </a:extLst>
              </p:cNvPr>
              <p:cNvSpPr/>
              <p:nvPr/>
            </p:nvSpPr>
            <p:spPr>
              <a:xfrm>
                <a:off x="3469980"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F2612E2B-9944-8747-90C8-C6EA1B8AE861}"/>
                  </a:ext>
                </a:extLst>
              </p:cNvPr>
              <p:cNvSpPr/>
              <p:nvPr/>
            </p:nvSpPr>
            <p:spPr>
              <a:xfrm>
                <a:off x="3091443"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B54B7153-CBFA-F046-9FCE-D88208994BD4}"/>
                  </a:ext>
                </a:extLst>
              </p:cNvPr>
              <p:cNvSpPr/>
              <p:nvPr/>
            </p:nvSpPr>
            <p:spPr>
              <a:xfrm>
                <a:off x="2712906"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C299D431-A085-2049-B3BD-E0D79F3FEFBB}"/>
                  </a:ext>
                </a:extLst>
              </p:cNvPr>
              <p:cNvSpPr/>
              <p:nvPr/>
            </p:nvSpPr>
            <p:spPr>
              <a:xfrm>
                <a:off x="3469980"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D77425CD-9143-0B4A-8230-FC5BCAB94ED0}"/>
                  </a:ext>
                </a:extLst>
              </p:cNvPr>
              <p:cNvSpPr/>
              <p:nvPr/>
            </p:nvSpPr>
            <p:spPr>
              <a:xfrm>
                <a:off x="3091443"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C63C3E8B-329C-E446-8354-F7C8E24B580D}"/>
                  </a:ext>
                </a:extLst>
              </p:cNvPr>
              <p:cNvSpPr/>
              <p:nvPr/>
            </p:nvSpPr>
            <p:spPr>
              <a:xfrm>
                <a:off x="2712906"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29F9D54A-1144-F04C-B170-184E3549078D}"/>
                  </a:ext>
                </a:extLst>
              </p:cNvPr>
              <p:cNvSpPr/>
              <p:nvPr/>
            </p:nvSpPr>
            <p:spPr>
              <a:xfrm>
                <a:off x="3469980"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2E736B5D-4329-BE4E-A9C3-E3C35A807B52}"/>
                  </a:ext>
                </a:extLst>
              </p:cNvPr>
              <p:cNvSpPr/>
              <p:nvPr/>
            </p:nvSpPr>
            <p:spPr>
              <a:xfrm>
                <a:off x="3091443"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D01B248A-BA5D-724E-9FF7-EFA8BCEC49BE}"/>
                  </a:ext>
                </a:extLst>
              </p:cNvPr>
              <p:cNvSpPr/>
              <p:nvPr/>
            </p:nvSpPr>
            <p:spPr>
              <a:xfrm>
                <a:off x="3848517"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DF1E9056-CF0C-0C47-994F-6DCBFB7888F8}"/>
                  </a:ext>
                </a:extLst>
              </p:cNvPr>
              <p:cNvSpPr/>
              <p:nvPr/>
            </p:nvSpPr>
            <p:spPr>
              <a:xfrm>
                <a:off x="3848517"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1C172F20-0E62-3943-A08A-9256A5C13F28}"/>
                  </a:ext>
                </a:extLst>
              </p:cNvPr>
              <p:cNvSpPr/>
              <p:nvPr/>
            </p:nvSpPr>
            <p:spPr>
              <a:xfrm>
                <a:off x="3848517"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140CC8E6-5A77-C044-857C-7544B48055A0}"/>
                  </a:ext>
                </a:extLst>
              </p:cNvPr>
              <p:cNvSpPr/>
              <p:nvPr/>
            </p:nvSpPr>
            <p:spPr>
              <a:xfrm>
                <a:off x="3848517"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15FBB3F3-92B0-1C4D-A2DB-76992E3B1FC0}"/>
                  </a:ext>
                </a:extLst>
              </p:cNvPr>
              <p:cNvSpPr/>
              <p:nvPr/>
            </p:nvSpPr>
            <p:spPr>
              <a:xfrm>
                <a:off x="2712906"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8EF3866D-F6CD-EF4D-800B-CAFF604AF14A}"/>
                  </a:ext>
                </a:extLst>
              </p:cNvPr>
              <p:cNvSpPr/>
              <p:nvPr/>
            </p:nvSpPr>
            <p:spPr>
              <a:xfrm>
                <a:off x="3469980"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D87FBCF2-8253-7340-9BEC-0069480B685D}"/>
                  </a:ext>
                </a:extLst>
              </p:cNvPr>
              <p:cNvSpPr/>
              <p:nvPr/>
            </p:nvSpPr>
            <p:spPr>
              <a:xfrm>
                <a:off x="3091443"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E7F3B48E-4B4E-1E46-B551-E1C54E9BE092}"/>
                  </a:ext>
                </a:extLst>
              </p:cNvPr>
              <p:cNvSpPr/>
              <p:nvPr/>
            </p:nvSpPr>
            <p:spPr>
              <a:xfrm>
                <a:off x="3848517"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85675FF3-BD57-D646-8BE2-93AF2C95FC46}"/>
                  </a:ext>
                </a:extLst>
              </p:cNvPr>
              <p:cNvSpPr/>
              <p:nvPr/>
            </p:nvSpPr>
            <p:spPr>
              <a:xfrm>
                <a:off x="4227054"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477BB6D5-233F-6940-BF97-B2543ACE6F5D}"/>
                  </a:ext>
                </a:extLst>
              </p:cNvPr>
              <p:cNvSpPr/>
              <p:nvPr/>
            </p:nvSpPr>
            <p:spPr>
              <a:xfrm>
                <a:off x="4227054"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81C3FE08-F9CD-F144-B70E-9B26167EC657}"/>
                  </a:ext>
                </a:extLst>
              </p:cNvPr>
              <p:cNvSpPr/>
              <p:nvPr/>
            </p:nvSpPr>
            <p:spPr>
              <a:xfrm>
                <a:off x="4227054"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A0CDCB3E-3790-4843-A98F-28EBC13FBCFF}"/>
                  </a:ext>
                </a:extLst>
              </p:cNvPr>
              <p:cNvSpPr/>
              <p:nvPr/>
            </p:nvSpPr>
            <p:spPr>
              <a:xfrm>
                <a:off x="4227054"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9FD90833-175E-3649-BE0D-3CB0C8ADA5A4}"/>
                  </a:ext>
                </a:extLst>
              </p:cNvPr>
              <p:cNvSpPr/>
              <p:nvPr/>
            </p:nvSpPr>
            <p:spPr>
              <a:xfrm>
                <a:off x="4227054"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a:extLst>
                <a:ext uri="{FF2B5EF4-FFF2-40B4-BE49-F238E27FC236}">
                  <a16:creationId xmlns:a16="http://schemas.microsoft.com/office/drawing/2014/main" id="{41C9EB7E-7791-914F-BA33-F63FA95A55FC}"/>
                </a:ext>
              </a:extLst>
            </p:cNvPr>
            <p:cNvGrpSpPr/>
            <p:nvPr/>
          </p:nvGrpSpPr>
          <p:grpSpPr>
            <a:xfrm>
              <a:off x="4706558" y="2675812"/>
              <a:ext cx="1135611" cy="1211760"/>
              <a:chOff x="7157609" y="2724764"/>
              <a:chExt cx="1135611" cy="1211760"/>
            </a:xfrm>
            <a:solidFill>
              <a:schemeClr val="tx1">
                <a:alpha val="36000"/>
              </a:schemeClr>
            </a:solidFill>
          </p:grpSpPr>
          <p:sp>
            <p:nvSpPr>
              <p:cNvPr id="227" name="Rectangle 226">
                <a:extLst>
                  <a:ext uri="{FF2B5EF4-FFF2-40B4-BE49-F238E27FC236}">
                    <a16:creationId xmlns:a16="http://schemas.microsoft.com/office/drawing/2014/main" id="{5C811F7D-BA9E-AC41-A2A4-67E27036004F}"/>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7C512BC2-9D97-0549-AF4F-1A6827C9057B}"/>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D3A420E1-3CA8-FC41-B6AB-5FE957498AEB}"/>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59CA1BEC-9435-8542-B170-A381A10C2A2A}"/>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F4B5C435-17F4-BE4A-99FC-6222A56C5729}"/>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21EE00D9-F622-2749-BB55-B2F46FC4C6A9}"/>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p>
            </p:txBody>
          </p:sp>
          <p:sp>
            <p:nvSpPr>
              <p:cNvPr id="233" name="Rectangle 232">
                <a:extLst>
                  <a:ext uri="{FF2B5EF4-FFF2-40B4-BE49-F238E27FC236}">
                    <a16:creationId xmlns:a16="http://schemas.microsoft.com/office/drawing/2014/main" id="{7F3E7F73-DD11-1644-8FF7-91A08616D382}"/>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DEA15115-882D-0647-8474-EDD2B08CB0BB}"/>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C70E129E-95A5-DB4D-B3D0-B493F620A52E}"/>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4" name="Group 393">
            <a:extLst>
              <a:ext uri="{FF2B5EF4-FFF2-40B4-BE49-F238E27FC236}">
                <a16:creationId xmlns:a16="http://schemas.microsoft.com/office/drawing/2014/main" id="{EB5D3A14-C30C-FA45-9BD1-199A0DFAF78D}"/>
              </a:ext>
            </a:extLst>
          </p:cNvPr>
          <p:cNvGrpSpPr/>
          <p:nvPr/>
        </p:nvGrpSpPr>
        <p:grpSpPr>
          <a:xfrm>
            <a:off x="6246155" y="2266738"/>
            <a:ext cx="1892685" cy="2019600"/>
            <a:chOff x="6246155" y="2266738"/>
            <a:chExt cx="1892685" cy="2019600"/>
          </a:xfrm>
        </p:grpSpPr>
        <p:grpSp>
          <p:nvGrpSpPr>
            <p:cNvPr id="236" name="Group 235">
              <a:extLst>
                <a:ext uri="{FF2B5EF4-FFF2-40B4-BE49-F238E27FC236}">
                  <a16:creationId xmlns:a16="http://schemas.microsoft.com/office/drawing/2014/main" id="{281E4593-7ED0-AE4A-ACC1-666D5E637946}"/>
                </a:ext>
              </a:extLst>
            </p:cNvPr>
            <p:cNvGrpSpPr/>
            <p:nvPr/>
          </p:nvGrpSpPr>
          <p:grpSpPr>
            <a:xfrm>
              <a:off x="6246155" y="2266738"/>
              <a:ext cx="1892685" cy="2019600"/>
              <a:chOff x="2712906" y="4185815"/>
              <a:chExt cx="1892685" cy="2019600"/>
            </a:xfrm>
            <a:solidFill>
              <a:srgbClr val="FFC000"/>
            </a:solidFill>
          </p:grpSpPr>
          <p:sp>
            <p:nvSpPr>
              <p:cNvPr id="237" name="Rectangle 236">
                <a:extLst>
                  <a:ext uri="{FF2B5EF4-FFF2-40B4-BE49-F238E27FC236}">
                    <a16:creationId xmlns:a16="http://schemas.microsoft.com/office/drawing/2014/main" id="{01E48D9E-3F1B-B841-9CA8-89BD53DB77C4}"/>
                  </a:ext>
                </a:extLst>
              </p:cNvPr>
              <p:cNvSpPr/>
              <p:nvPr/>
            </p:nvSpPr>
            <p:spPr>
              <a:xfrm>
                <a:off x="2712906"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D8B9279F-0660-2940-8DBD-21BF2FC3A1E6}"/>
                  </a:ext>
                </a:extLst>
              </p:cNvPr>
              <p:cNvSpPr/>
              <p:nvPr/>
            </p:nvSpPr>
            <p:spPr>
              <a:xfrm>
                <a:off x="3469980"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0D5A4EA7-00C6-3D45-A846-92DC3A0DD683}"/>
                  </a:ext>
                </a:extLst>
              </p:cNvPr>
              <p:cNvSpPr/>
              <p:nvPr/>
            </p:nvSpPr>
            <p:spPr>
              <a:xfrm>
                <a:off x="3091443"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981807E9-3094-0841-ADCC-E7A41F9A40EC}"/>
                  </a:ext>
                </a:extLst>
              </p:cNvPr>
              <p:cNvSpPr/>
              <p:nvPr/>
            </p:nvSpPr>
            <p:spPr>
              <a:xfrm>
                <a:off x="2712906"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655215C0-BB28-2349-B08C-252377049B27}"/>
                  </a:ext>
                </a:extLst>
              </p:cNvPr>
              <p:cNvSpPr/>
              <p:nvPr/>
            </p:nvSpPr>
            <p:spPr>
              <a:xfrm>
                <a:off x="3469980"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E6FB1A14-715D-9D47-961F-CEF177BE71CD}"/>
                  </a:ext>
                </a:extLst>
              </p:cNvPr>
              <p:cNvSpPr/>
              <p:nvPr/>
            </p:nvSpPr>
            <p:spPr>
              <a:xfrm>
                <a:off x="3091443"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683816AE-14D0-C241-872B-6E0AA6A1F454}"/>
                  </a:ext>
                </a:extLst>
              </p:cNvPr>
              <p:cNvSpPr/>
              <p:nvPr/>
            </p:nvSpPr>
            <p:spPr>
              <a:xfrm>
                <a:off x="2712906"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2EDCA100-4514-3A40-AD7E-761AD384A9AF}"/>
                  </a:ext>
                </a:extLst>
              </p:cNvPr>
              <p:cNvSpPr/>
              <p:nvPr/>
            </p:nvSpPr>
            <p:spPr>
              <a:xfrm>
                <a:off x="3469980"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2A4638AF-8DD3-D849-B890-A0D2AEE89520}"/>
                  </a:ext>
                </a:extLst>
              </p:cNvPr>
              <p:cNvSpPr/>
              <p:nvPr/>
            </p:nvSpPr>
            <p:spPr>
              <a:xfrm>
                <a:off x="3091443"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9AF36BB5-DB1E-914B-B28D-89F976EADA11}"/>
                  </a:ext>
                </a:extLst>
              </p:cNvPr>
              <p:cNvSpPr/>
              <p:nvPr/>
            </p:nvSpPr>
            <p:spPr>
              <a:xfrm>
                <a:off x="2712906"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a16="http://schemas.microsoft.com/office/drawing/2014/main" id="{3E849DDA-CE84-BF48-B77F-2B53FDC14651}"/>
                  </a:ext>
                </a:extLst>
              </p:cNvPr>
              <p:cNvSpPr/>
              <p:nvPr/>
            </p:nvSpPr>
            <p:spPr>
              <a:xfrm>
                <a:off x="3469980"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a:extLst>
                  <a:ext uri="{FF2B5EF4-FFF2-40B4-BE49-F238E27FC236}">
                    <a16:creationId xmlns:a16="http://schemas.microsoft.com/office/drawing/2014/main" id="{DDB92316-D7EF-D94D-A575-5F8F96607C88}"/>
                  </a:ext>
                </a:extLst>
              </p:cNvPr>
              <p:cNvSpPr/>
              <p:nvPr/>
            </p:nvSpPr>
            <p:spPr>
              <a:xfrm>
                <a:off x="3091443"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a:extLst>
                  <a:ext uri="{FF2B5EF4-FFF2-40B4-BE49-F238E27FC236}">
                    <a16:creationId xmlns:a16="http://schemas.microsoft.com/office/drawing/2014/main" id="{20216E1D-1F42-B142-A5E4-7E80D31907CC}"/>
                  </a:ext>
                </a:extLst>
              </p:cNvPr>
              <p:cNvSpPr/>
              <p:nvPr/>
            </p:nvSpPr>
            <p:spPr>
              <a:xfrm>
                <a:off x="3848517"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id="{E67FFA25-FE0D-7746-915B-0F80CAB90F4B}"/>
                  </a:ext>
                </a:extLst>
              </p:cNvPr>
              <p:cNvSpPr/>
              <p:nvPr/>
            </p:nvSpPr>
            <p:spPr>
              <a:xfrm>
                <a:off x="3848517"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E4FA96EB-647C-2E48-B472-3C5505240FA5}"/>
                  </a:ext>
                </a:extLst>
              </p:cNvPr>
              <p:cNvSpPr/>
              <p:nvPr/>
            </p:nvSpPr>
            <p:spPr>
              <a:xfrm>
                <a:off x="3848517"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1C5403E2-86ED-7E41-A29E-89492135473B}"/>
                  </a:ext>
                </a:extLst>
              </p:cNvPr>
              <p:cNvSpPr/>
              <p:nvPr/>
            </p:nvSpPr>
            <p:spPr>
              <a:xfrm>
                <a:off x="3848517"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a:extLst>
                  <a:ext uri="{FF2B5EF4-FFF2-40B4-BE49-F238E27FC236}">
                    <a16:creationId xmlns:a16="http://schemas.microsoft.com/office/drawing/2014/main" id="{D442FB89-5E61-9145-AC6A-C3831C639BAF}"/>
                  </a:ext>
                </a:extLst>
              </p:cNvPr>
              <p:cNvSpPr/>
              <p:nvPr/>
            </p:nvSpPr>
            <p:spPr>
              <a:xfrm>
                <a:off x="2712906"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a16="http://schemas.microsoft.com/office/drawing/2014/main" id="{DE2D2A9F-A769-294B-970F-ADA79515249F}"/>
                  </a:ext>
                </a:extLst>
              </p:cNvPr>
              <p:cNvSpPr/>
              <p:nvPr/>
            </p:nvSpPr>
            <p:spPr>
              <a:xfrm>
                <a:off x="3469980"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a:extLst>
                  <a:ext uri="{FF2B5EF4-FFF2-40B4-BE49-F238E27FC236}">
                    <a16:creationId xmlns:a16="http://schemas.microsoft.com/office/drawing/2014/main" id="{26F98079-32EC-D24D-9F53-B6BD844FF059}"/>
                  </a:ext>
                </a:extLst>
              </p:cNvPr>
              <p:cNvSpPr/>
              <p:nvPr/>
            </p:nvSpPr>
            <p:spPr>
              <a:xfrm>
                <a:off x="3091443"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23A4F29F-D4A3-9745-86CD-5CB6930ACB66}"/>
                  </a:ext>
                </a:extLst>
              </p:cNvPr>
              <p:cNvSpPr/>
              <p:nvPr/>
            </p:nvSpPr>
            <p:spPr>
              <a:xfrm>
                <a:off x="3848517"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EE2B0A5F-5E4C-2A43-B388-2D9D046074CC}"/>
                  </a:ext>
                </a:extLst>
              </p:cNvPr>
              <p:cNvSpPr/>
              <p:nvPr/>
            </p:nvSpPr>
            <p:spPr>
              <a:xfrm>
                <a:off x="4227054"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21582FC2-ED30-4741-B880-0259F108C8C7}"/>
                  </a:ext>
                </a:extLst>
              </p:cNvPr>
              <p:cNvSpPr/>
              <p:nvPr/>
            </p:nvSpPr>
            <p:spPr>
              <a:xfrm>
                <a:off x="4227054"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47E41C57-2C4E-0447-9FA8-A18D71735F98}"/>
                  </a:ext>
                </a:extLst>
              </p:cNvPr>
              <p:cNvSpPr/>
              <p:nvPr/>
            </p:nvSpPr>
            <p:spPr>
              <a:xfrm>
                <a:off x="4227054"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0EDCBE84-BFEE-CA45-BE04-9248BBD01222}"/>
                  </a:ext>
                </a:extLst>
              </p:cNvPr>
              <p:cNvSpPr/>
              <p:nvPr/>
            </p:nvSpPr>
            <p:spPr>
              <a:xfrm>
                <a:off x="4227054"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a:extLst>
                  <a:ext uri="{FF2B5EF4-FFF2-40B4-BE49-F238E27FC236}">
                    <a16:creationId xmlns:a16="http://schemas.microsoft.com/office/drawing/2014/main" id="{F22FE4D7-24D4-224E-8344-AE2D8125451B}"/>
                  </a:ext>
                </a:extLst>
              </p:cNvPr>
              <p:cNvSpPr/>
              <p:nvPr/>
            </p:nvSpPr>
            <p:spPr>
              <a:xfrm>
                <a:off x="4227054"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2" name="Group 261">
              <a:extLst>
                <a:ext uri="{FF2B5EF4-FFF2-40B4-BE49-F238E27FC236}">
                  <a16:creationId xmlns:a16="http://schemas.microsoft.com/office/drawing/2014/main" id="{62C4264F-3BA4-244B-A224-0EC6E0807564}"/>
                </a:ext>
              </a:extLst>
            </p:cNvPr>
            <p:cNvGrpSpPr/>
            <p:nvPr/>
          </p:nvGrpSpPr>
          <p:grpSpPr>
            <a:xfrm>
              <a:off x="6985639" y="2675812"/>
              <a:ext cx="1135611" cy="1211760"/>
              <a:chOff x="7157609" y="2724764"/>
              <a:chExt cx="1135611" cy="1211760"/>
            </a:xfrm>
            <a:solidFill>
              <a:schemeClr val="tx1">
                <a:alpha val="36000"/>
              </a:schemeClr>
            </a:solidFill>
          </p:grpSpPr>
          <p:sp>
            <p:nvSpPr>
              <p:cNvPr id="263" name="Rectangle 262">
                <a:extLst>
                  <a:ext uri="{FF2B5EF4-FFF2-40B4-BE49-F238E27FC236}">
                    <a16:creationId xmlns:a16="http://schemas.microsoft.com/office/drawing/2014/main" id="{65D103A6-3CD7-9640-B571-776F695DD6A3}"/>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a:extLst>
                  <a:ext uri="{FF2B5EF4-FFF2-40B4-BE49-F238E27FC236}">
                    <a16:creationId xmlns:a16="http://schemas.microsoft.com/office/drawing/2014/main" id="{1610F69A-BEB5-754A-8242-70480067C626}"/>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a:extLst>
                  <a:ext uri="{FF2B5EF4-FFF2-40B4-BE49-F238E27FC236}">
                    <a16:creationId xmlns:a16="http://schemas.microsoft.com/office/drawing/2014/main" id="{846983CD-F390-934F-B440-BD138A3AD2CD}"/>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a:extLst>
                  <a:ext uri="{FF2B5EF4-FFF2-40B4-BE49-F238E27FC236}">
                    <a16:creationId xmlns:a16="http://schemas.microsoft.com/office/drawing/2014/main" id="{AC16132A-6A82-AC44-8C73-1AB842836928}"/>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a:extLst>
                  <a:ext uri="{FF2B5EF4-FFF2-40B4-BE49-F238E27FC236}">
                    <a16:creationId xmlns:a16="http://schemas.microsoft.com/office/drawing/2014/main" id="{64BCA433-01D0-284D-823A-B92CCB954AAD}"/>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A98D2269-E375-CB4F-B2CA-7738B7D525AF}"/>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p>
            </p:txBody>
          </p:sp>
          <p:sp>
            <p:nvSpPr>
              <p:cNvPr id="269" name="Rectangle 268">
                <a:extLst>
                  <a:ext uri="{FF2B5EF4-FFF2-40B4-BE49-F238E27FC236}">
                    <a16:creationId xmlns:a16="http://schemas.microsoft.com/office/drawing/2014/main" id="{61AD5C34-E9C3-BA42-90CF-381B94F22190}"/>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a:extLst>
                  <a:ext uri="{FF2B5EF4-FFF2-40B4-BE49-F238E27FC236}">
                    <a16:creationId xmlns:a16="http://schemas.microsoft.com/office/drawing/2014/main" id="{939DD92A-53C9-254C-9C00-A16E7F4EB9A3}"/>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a:extLst>
                  <a:ext uri="{FF2B5EF4-FFF2-40B4-BE49-F238E27FC236}">
                    <a16:creationId xmlns:a16="http://schemas.microsoft.com/office/drawing/2014/main" id="{93D7F7A8-B2B0-9E44-B629-164EED017B6D}"/>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7" name="Group 396">
            <a:extLst>
              <a:ext uri="{FF2B5EF4-FFF2-40B4-BE49-F238E27FC236}">
                <a16:creationId xmlns:a16="http://schemas.microsoft.com/office/drawing/2014/main" id="{81C945C7-2BA8-0841-96FA-7D2A7C053AB1}"/>
              </a:ext>
            </a:extLst>
          </p:cNvPr>
          <p:cNvGrpSpPr/>
          <p:nvPr/>
        </p:nvGrpSpPr>
        <p:grpSpPr>
          <a:xfrm>
            <a:off x="2396201" y="4332271"/>
            <a:ext cx="1892685" cy="2019600"/>
            <a:chOff x="2396201" y="4332271"/>
            <a:chExt cx="1892685" cy="2019600"/>
          </a:xfrm>
        </p:grpSpPr>
        <p:grpSp>
          <p:nvGrpSpPr>
            <p:cNvPr id="274" name="Group 273">
              <a:extLst>
                <a:ext uri="{FF2B5EF4-FFF2-40B4-BE49-F238E27FC236}">
                  <a16:creationId xmlns:a16="http://schemas.microsoft.com/office/drawing/2014/main" id="{53BEF235-8ED2-9D45-A170-1C04DC80D940}"/>
                </a:ext>
              </a:extLst>
            </p:cNvPr>
            <p:cNvGrpSpPr/>
            <p:nvPr/>
          </p:nvGrpSpPr>
          <p:grpSpPr>
            <a:xfrm>
              <a:off x="2396201" y="4332271"/>
              <a:ext cx="1892685" cy="2019600"/>
              <a:chOff x="2712906" y="4185815"/>
              <a:chExt cx="1892685" cy="2019600"/>
            </a:xfrm>
            <a:solidFill>
              <a:srgbClr val="FFC000"/>
            </a:solidFill>
          </p:grpSpPr>
          <p:sp>
            <p:nvSpPr>
              <p:cNvPr id="275" name="Rectangle 274">
                <a:extLst>
                  <a:ext uri="{FF2B5EF4-FFF2-40B4-BE49-F238E27FC236}">
                    <a16:creationId xmlns:a16="http://schemas.microsoft.com/office/drawing/2014/main" id="{C4672EEF-D6B9-8245-929A-9AB63CBA8CB0}"/>
                  </a:ext>
                </a:extLst>
              </p:cNvPr>
              <p:cNvSpPr/>
              <p:nvPr/>
            </p:nvSpPr>
            <p:spPr>
              <a:xfrm>
                <a:off x="2712906"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15727F8C-C9AD-4048-9F54-917716AC872D}"/>
                  </a:ext>
                </a:extLst>
              </p:cNvPr>
              <p:cNvSpPr/>
              <p:nvPr/>
            </p:nvSpPr>
            <p:spPr>
              <a:xfrm>
                <a:off x="3469980"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93108963-5873-2D49-B6F2-FF6024678214}"/>
                  </a:ext>
                </a:extLst>
              </p:cNvPr>
              <p:cNvSpPr/>
              <p:nvPr/>
            </p:nvSpPr>
            <p:spPr>
              <a:xfrm>
                <a:off x="3091443"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4F114E55-DBE3-C541-863F-C324F1F3B054}"/>
                  </a:ext>
                </a:extLst>
              </p:cNvPr>
              <p:cNvSpPr/>
              <p:nvPr/>
            </p:nvSpPr>
            <p:spPr>
              <a:xfrm>
                <a:off x="2712906"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29D470A4-763A-034F-BC8C-9165B4AC32E1}"/>
                  </a:ext>
                </a:extLst>
              </p:cNvPr>
              <p:cNvSpPr/>
              <p:nvPr/>
            </p:nvSpPr>
            <p:spPr>
              <a:xfrm>
                <a:off x="3469980"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57ABF5A1-9615-B841-8C53-97792A23BDC6}"/>
                  </a:ext>
                </a:extLst>
              </p:cNvPr>
              <p:cNvSpPr/>
              <p:nvPr/>
            </p:nvSpPr>
            <p:spPr>
              <a:xfrm>
                <a:off x="3091443"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FE66D47A-ED0D-F945-96A5-17664DFD92DE}"/>
                  </a:ext>
                </a:extLst>
              </p:cNvPr>
              <p:cNvSpPr/>
              <p:nvPr/>
            </p:nvSpPr>
            <p:spPr>
              <a:xfrm>
                <a:off x="2712906"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3F9D43E9-6A3A-2145-9F9E-8862B7434F7A}"/>
                  </a:ext>
                </a:extLst>
              </p:cNvPr>
              <p:cNvSpPr/>
              <p:nvPr/>
            </p:nvSpPr>
            <p:spPr>
              <a:xfrm>
                <a:off x="3469980"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a:extLst>
                  <a:ext uri="{FF2B5EF4-FFF2-40B4-BE49-F238E27FC236}">
                    <a16:creationId xmlns:a16="http://schemas.microsoft.com/office/drawing/2014/main" id="{1C35CB14-95D0-F643-A1B6-CF9391101F4B}"/>
                  </a:ext>
                </a:extLst>
              </p:cNvPr>
              <p:cNvSpPr/>
              <p:nvPr/>
            </p:nvSpPr>
            <p:spPr>
              <a:xfrm>
                <a:off x="3091443"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a:extLst>
                  <a:ext uri="{FF2B5EF4-FFF2-40B4-BE49-F238E27FC236}">
                    <a16:creationId xmlns:a16="http://schemas.microsoft.com/office/drawing/2014/main" id="{F30D89FA-97E2-4141-9432-3C17668DC756}"/>
                  </a:ext>
                </a:extLst>
              </p:cNvPr>
              <p:cNvSpPr/>
              <p:nvPr/>
            </p:nvSpPr>
            <p:spPr>
              <a:xfrm>
                <a:off x="2712906"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a:extLst>
                  <a:ext uri="{FF2B5EF4-FFF2-40B4-BE49-F238E27FC236}">
                    <a16:creationId xmlns:a16="http://schemas.microsoft.com/office/drawing/2014/main" id="{8C614A04-AE3A-6541-9FED-B63DA728242D}"/>
                  </a:ext>
                </a:extLst>
              </p:cNvPr>
              <p:cNvSpPr/>
              <p:nvPr/>
            </p:nvSpPr>
            <p:spPr>
              <a:xfrm>
                <a:off x="3469980"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25DCD6C8-BCD4-3F4B-8707-85B47AFD2C5A}"/>
                  </a:ext>
                </a:extLst>
              </p:cNvPr>
              <p:cNvSpPr/>
              <p:nvPr/>
            </p:nvSpPr>
            <p:spPr>
              <a:xfrm>
                <a:off x="3091443"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675CCA4C-4D03-3F45-B57F-78759F6A862C}"/>
                  </a:ext>
                </a:extLst>
              </p:cNvPr>
              <p:cNvSpPr/>
              <p:nvPr/>
            </p:nvSpPr>
            <p:spPr>
              <a:xfrm>
                <a:off x="3848517"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a:extLst>
                  <a:ext uri="{FF2B5EF4-FFF2-40B4-BE49-F238E27FC236}">
                    <a16:creationId xmlns:a16="http://schemas.microsoft.com/office/drawing/2014/main" id="{6AF096FA-1634-7A4D-8289-5FFC359E92EF}"/>
                  </a:ext>
                </a:extLst>
              </p:cNvPr>
              <p:cNvSpPr/>
              <p:nvPr/>
            </p:nvSpPr>
            <p:spPr>
              <a:xfrm>
                <a:off x="3848517"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8">
                <a:extLst>
                  <a:ext uri="{FF2B5EF4-FFF2-40B4-BE49-F238E27FC236}">
                    <a16:creationId xmlns:a16="http://schemas.microsoft.com/office/drawing/2014/main" id="{6D33956C-AB50-654E-92E6-19B61B38A2CF}"/>
                  </a:ext>
                </a:extLst>
              </p:cNvPr>
              <p:cNvSpPr/>
              <p:nvPr/>
            </p:nvSpPr>
            <p:spPr>
              <a:xfrm>
                <a:off x="3848517"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ctangle 289">
                <a:extLst>
                  <a:ext uri="{FF2B5EF4-FFF2-40B4-BE49-F238E27FC236}">
                    <a16:creationId xmlns:a16="http://schemas.microsoft.com/office/drawing/2014/main" id="{8D69E53E-8198-5D4E-A231-0E12B5BAEB46}"/>
                  </a:ext>
                </a:extLst>
              </p:cNvPr>
              <p:cNvSpPr/>
              <p:nvPr/>
            </p:nvSpPr>
            <p:spPr>
              <a:xfrm>
                <a:off x="3848517"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3FE0CCE4-0CAB-174E-9F0C-FAFD19CB429E}"/>
                  </a:ext>
                </a:extLst>
              </p:cNvPr>
              <p:cNvSpPr/>
              <p:nvPr/>
            </p:nvSpPr>
            <p:spPr>
              <a:xfrm>
                <a:off x="2712906"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a16="http://schemas.microsoft.com/office/drawing/2014/main" id="{AAF09C33-722E-9C47-B8D1-9174BE7F6A1D}"/>
                  </a:ext>
                </a:extLst>
              </p:cNvPr>
              <p:cNvSpPr/>
              <p:nvPr/>
            </p:nvSpPr>
            <p:spPr>
              <a:xfrm>
                <a:off x="3469980"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a:extLst>
                  <a:ext uri="{FF2B5EF4-FFF2-40B4-BE49-F238E27FC236}">
                    <a16:creationId xmlns:a16="http://schemas.microsoft.com/office/drawing/2014/main" id="{30872E8C-6A16-014F-A162-5D782B16AE12}"/>
                  </a:ext>
                </a:extLst>
              </p:cNvPr>
              <p:cNvSpPr/>
              <p:nvPr/>
            </p:nvSpPr>
            <p:spPr>
              <a:xfrm>
                <a:off x="3091443"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a:extLst>
                  <a:ext uri="{FF2B5EF4-FFF2-40B4-BE49-F238E27FC236}">
                    <a16:creationId xmlns:a16="http://schemas.microsoft.com/office/drawing/2014/main" id="{3CD45C45-DE94-7343-902E-66E59D5FC3F5}"/>
                  </a:ext>
                </a:extLst>
              </p:cNvPr>
              <p:cNvSpPr/>
              <p:nvPr/>
            </p:nvSpPr>
            <p:spPr>
              <a:xfrm>
                <a:off x="3848517"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a:extLst>
                  <a:ext uri="{FF2B5EF4-FFF2-40B4-BE49-F238E27FC236}">
                    <a16:creationId xmlns:a16="http://schemas.microsoft.com/office/drawing/2014/main" id="{D4CC3B7C-0503-794D-88A6-86FE3348B10D}"/>
                  </a:ext>
                </a:extLst>
              </p:cNvPr>
              <p:cNvSpPr/>
              <p:nvPr/>
            </p:nvSpPr>
            <p:spPr>
              <a:xfrm>
                <a:off x="4227054"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ectangle 295">
                <a:extLst>
                  <a:ext uri="{FF2B5EF4-FFF2-40B4-BE49-F238E27FC236}">
                    <a16:creationId xmlns:a16="http://schemas.microsoft.com/office/drawing/2014/main" id="{9C55D785-7196-FC4B-B1D5-2BC5A82A104F}"/>
                  </a:ext>
                </a:extLst>
              </p:cNvPr>
              <p:cNvSpPr/>
              <p:nvPr/>
            </p:nvSpPr>
            <p:spPr>
              <a:xfrm>
                <a:off x="4227054"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a:extLst>
                  <a:ext uri="{FF2B5EF4-FFF2-40B4-BE49-F238E27FC236}">
                    <a16:creationId xmlns:a16="http://schemas.microsoft.com/office/drawing/2014/main" id="{509B1151-161F-0445-AC79-E3CF437B37CE}"/>
                  </a:ext>
                </a:extLst>
              </p:cNvPr>
              <p:cNvSpPr/>
              <p:nvPr/>
            </p:nvSpPr>
            <p:spPr>
              <a:xfrm>
                <a:off x="4227054"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a:extLst>
                  <a:ext uri="{FF2B5EF4-FFF2-40B4-BE49-F238E27FC236}">
                    <a16:creationId xmlns:a16="http://schemas.microsoft.com/office/drawing/2014/main" id="{01959EBF-29B3-594A-867D-A390550EE9F1}"/>
                  </a:ext>
                </a:extLst>
              </p:cNvPr>
              <p:cNvSpPr/>
              <p:nvPr/>
            </p:nvSpPr>
            <p:spPr>
              <a:xfrm>
                <a:off x="4227054"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a16="http://schemas.microsoft.com/office/drawing/2014/main" id="{B56CBAD2-6137-214B-A4C7-A50582E105E9}"/>
                  </a:ext>
                </a:extLst>
              </p:cNvPr>
              <p:cNvSpPr/>
              <p:nvPr/>
            </p:nvSpPr>
            <p:spPr>
              <a:xfrm>
                <a:off x="4227054"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0" name="Group 299">
              <a:extLst>
                <a:ext uri="{FF2B5EF4-FFF2-40B4-BE49-F238E27FC236}">
                  <a16:creationId xmlns:a16="http://schemas.microsoft.com/office/drawing/2014/main" id="{A81B14A5-47D7-1A4C-9FFB-03F3B18370CF}"/>
                </a:ext>
              </a:extLst>
            </p:cNvPr>
            <p:cNvGrpSpPr/>
            <p:nvPr/>
          </p:nvGrpSpPr>
          <p:grpSpPr>
            <a:xfrm>
              <a:off x="2396201" y="5138275"/>
              <a:ext cx="1135611" cy="1211760"/>
              <a:chOff x="7157609" y="2724764"/>
              <a:chExt cx="1135611" cy="1211760"/>
            </a:xfrm>
            <a:solidFill>
              <a:schemeClr val="tx1">
                <a:alpha val="36000"/>
              </a:schemeClr>
            </a:solidFill>
          </p:grpSpPr>
          <p:sp>
            <p:nvSpPr>
              <p:cNvPr id="301" name="Rectangle 300">
                <a:extLst>
                  <a:ext uri="{FF2B5EF4-FFF2-40B4-BE49-F238E27FC236}">
                    <a16:creationId xmlns:a16="http://schemas.microsoft.com/office/drawing/2014/main" id="{20DAA373-7B5D-B74B-9DEE-FE195D16587F}"/>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a:extLst>
                  <a:ext uri="{FF2B5EF4-FFF2-40B4-BE49-F238E27FC236}">
                    <a16:creationId xmlns:a16="http://schemas.microsoft.com/office/drawing/2014/main" id="{484A5F83-BB9A-924C-80F2-FA9439BFC6F5}"/>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a:extLst>
                  <a:ext uri="{FF2B5EF4-FFF2-40B4-BE49-F238E27FC236}">
                    <a16:creationId xmlns:a16="http://schemas.microsoft.com/office/drawing/2014/main" id="{E2A8E26B-F418-2349-A992-2BF22F69B26A}"/>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a:extLst>
                  <a:ext uri="{FF2B5EF4-FFF2-40B4-BE49-F238E27FC236}">
                    <a16:creationId xmlns:a16="http://schemas.microsoft.com/office/drawing/2014/main" id="{D3881FA1-FA16-FB40-9285-0BA16C394885}"/>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ectangle 304">
                <a:extLst>
                  <a:ext uri="{FF2B5EF4-FFF2-40B4-BE49-F238E27FC236}">
                    <a16:creationId xmlns:a16="http://schemas.microsoft.com/office/drawing/2014/main" id="{94BBB221-556E-5A49-9061-F160669A37EE}"/>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a:extLst>
                  <a:ext uri="{FF2B5EF4-FFF2-40B4-BE49-F238E27FC236}">
                    <a16:creationId xmlns:a16="http://schemas.microsoft.com/office/drawing/2014/main" id="{E0122DF9-321F-654C-BB00-EDB8C102D7E4}"/>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sp>
            <p:nvSpPr>
              <p:cNvPr id="307" name="Rectangle 306">
                <a:extLst>
                  <a:ext uri="{FF2B5EF4-FFF2-40B4-BE49-F238E27FC236}">
                    <a16:creationId xmlns:a16="http://schemas.microsoft.com/office/drawing/2014/main" id="{8FE344C6-FA00-6B44-9994-36A1A71D4A72}"/>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a16="http://schemas.microsoft.com/office/drawing/2014/main" id="{640276F4-1312-8E48-AE43-38A87D360FE3}"/>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a:extLst>
                  <a:ext uri="{FF2B5EF4-FFF2-40B4-BE49-F238E27FC236}">
                    <a16:creationId xmlns:a16="http://schemas.microsoft.com/office/drawing/2014/main" id="{D1F92D43-E793-3D4A-BF87-1E26EB29375C}"/>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6" name="Group 395">
            <a:extLst>
              <a:ext uri="{FF2B5EF4-FFF2-40B4-BE49-F238E27FC236}">
                <a16:creationId xmlns:a16="http://schemas.microsoft.com/office/drawing/2014/main" id="{CD744DB7-1401-744E-B93C-446686B32166}"/>
              </a:ext>
            </a:extLst>
          </p:cNvPr>
          <p:cNvGrpSpPr/>
          <p:nvPr/>
        </p:nvGrpSpPr>
        <p:grpSpPr>
          <a:xfrm>
            <a:off x="4324010" y="4332159"/>
            <a:ext cx="1892685" cy="2019600"/>
            <a:chOff x="4324010" y="4332159"/>
            <a:chExt cx="1892685" cy="2019600"/>
          </a:xfrm>
        </p:grpSpPr>
        <p:grpSp>
          <p:nvGrpSpPr>
            <p:cNvPr id="310" name="Group 309">
              <a:extLst>
                <a:ext uri="{FF2B5EF4-FFF2-40B4-BE49-F238E27FC236}">
                  <a16:creationId xmlns:a16="http://schemas.microsoft.com/office/drawing/2014/main" id="{31037B8F-90F6-FD4B-939B-97CD9E69BA47}"/>
                </a:ext>
              </a:extLst>
            </p:cNvPr>
            <p:cNvGrpSpPr/>
            <p:nvPr/>
          </p:nvGrpSpPr>
          <p:grpSpPr>
            <a:xfrm>
              <a:off x="4324010" y="4332159"/>
              <a:ext cx="1892685" cy="2019600"/>
              <a:chOff x="2712906" y="4185815"/>
              <a:chExt cx="1892685" cy="2019600"/>
            </a:xfrm>
            <a:solidFill>
              <a:srgbClr val="FFC000"/>
            </a:solidFill>
          </p:grpSpPr>
          <p:sp>
            <p:nvSpPr>
              <p:cNvPr id="311" name="Rectangle 310">
                <a:extLst>
                  <a:ext uri="{FF2B5EF4-FFF2-40B4-BE49-F238E27FC236}">
                    <a16:creationId xmlns:a16="http://schemas.microsoft.com/office/drawing/2014/main" id="{D66DEF6D-84D3-984C-AB44-231550815F20}"/>
                  </a:ext>
                </a:extLst>
              </p:cNvPr>
              <p:cNvSpPr/>
              <p:nvPr/>
            </p:nvSpPr>
            <p:spPr>
              <a:xfrm>
                <a:off x="2712906"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a:extLst>
                  <a:ext uri="{FF2B5EF4-FFF2-40B4-BE49-F238E27FC236}">
                    <a16:creationId xmlns:a16="http://schemas.microsoft.com/office/drawing/2014/main" id="{509674B9-0AA3-D643-9978-323E668DBB22}"/>
                  </a:ext>
                </a:extLst>
              </p:cNvPr>
              <p:cNvSpPr/>
              <p:nvPr/>
            </p:nvSpPr>
            <p:spPr>
              <a:xfrm>
                <a:off x="3469980"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a:extLst>
                  <a:ext uri="{FF2B5EF4-FFF2-40B4-BE49-F238E27FC236}">
                    <a16:creationId xmlns:a16="http://schemas.microsoft.com/office/drawing/2014/main" id="{6489C894-8810-C24B-A4F0-BE516379BE99}"/>
                  </a:ext>
                </a:extLst>
              </p:cNvPr>
              <p:cNvSpPr/>
              <p:nvPr/>
            </p:nvSpPr>
            <p:spPr>
              <a:xfrm>
                <a:off x="3091443"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a:extLst>
                  <a:ext uri="{FF2B5EF4-FFF2-40B4-BE49-F238E27FC236}">
                    <a16:creationId xmlns:a16="http://schemas.microsoft.com/office/drawing/2014/main" id="{D29E5023-7605-5747-AF6A-82F45C4DB023}"/>
                  </a:ext>
                </a:extLst>
              </p:cNvPr>
              <p:cNvSpPr/>
              <p:nvPr/>
            </p:nvSpPr>
            <p:spPr>
              <a:xfrm>
                <a:off x="2712906"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a:extLst>
                  <a:ext uri="{FF2B5EF4-FFF2-40B4-BE49-F238E27FC236}">
                    <a16:creationId xmlns:a16="http://schemas.microsoft.com/office/drawing/2014/main" id="{AA97B065-CA25-4D40-9A9A-53329BBD6755}"/>
                  </a:ext>
                </a:extLst>
              </p:cNvPr>
              <p:cNvSpPr/>
              <p:nvPr/>
            </p:nvSpPr>
            <p:spPr>
              <a:xfrm>
                <a:off x="3469980"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ectangle 315">
                <a:extLst>
                  <a:ext uri="{FF2B5EF4-FFF2-40B4-BE49-F238E27FC236}">
                    <a16:creationId xmlns:a16="http://schemas.microsoft.com/office/drawing/2014/main" id="{AFE6956D-F484-EA46-A380-A366E6AB0A8D}"/>
                  </a:ext>
                </a:extLst>
              </p:cNvPr>
              <p:cNvSpPr/>
              <p:nvPr/>
            </p:nvSpPr>
            <p:spPr>
              <a:xfrm>
                <a:off x="3091443"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ectangle 316">
                <a:extLst>
                  <a:ext uri="{FF2B5EF4-FFF2-40B4-BE49-F238E27FC236}">
                    <a16:creationId xmlns:a16="http://schemas.microsoft.com/office/drawing/2014/main" id="{99F49DB3-A8A7-7B4E-AD55-2EDFE4CD1284}"/>
                  </a:ext>
                </a:extLst>
              </p:cNvPr>
              <p:cNvSpPr/>
              <p:nvPr/>
            </p:nvSpPr>
            <p:spPr>
              <a:xfrm>
                <a:off x="2712906"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317">
                <a:extLst>
                  <a:ext uri="{FF2B5EF4-FFF2-40B4-BE49-F238E27FC236}">
                    <a16:creationId xmlns:a16="http://schemas.microsoft.com/office/drawing/2014/main" id="{27DE0AB4-04D9-CC4A-AC37-E1EF1E075EFA}"/>
                  </a:ext>
                </a:extLst>
              </p:cNvPr>
              <p:cNvSpPr/>
              <p:nvPr/>
            </p:nvSpPr>
            <p:spPr>
              <a:xfrm>
                <a:off x="3469980"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a:extLst>
                  <a:ext uri="{FF2B5EF4-FFF2-40B4-BE49-F238E27FC236}">
                    <a16:creationId xmlns:a16="http://schemas.microsoft.com/office/drawing/2014/main" id="{637C9C5C-83E4-424D-B4D6-62701FB5A16F}"/>
                  </a:ext>
                </a:extLst>
              </p:cNvPr>
              <p:cNvSpPr/>
              <p:nvPr/>
            </p:nvSpPr>
            <p:spPr>
              <a:xfrm>
                <a:off x="3091443"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a:extLst>
                  <a:ext uri="{FF2B5EF4-FFF2-40B4-BE49-F238E27FC236}">
                    <a16:creationId xmlns:a16="http://schemas.microsoft.com/office/drawing/2014/main" id="{631BF1EB-AC7C-7C4E-AF5A-5F7EC63F35E1}"/>
                  </a:ext>
                </a:extLst>
              </p:cNvPr>
              <p:cNvSpPr/>
              <p:nvPr/>
            </p:nvSpPr>
            <p:spPr>
              <a:xfrm>
                <a:off x="2712906"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a:extLst>
                  <a:ext uri="{FF2B5EF4-FFF2-40B4-BE49-F238E27FC236}">
                    <a16:creationId xmlns:a16="http://schemas.microsoft.com/office/drawing/2014/main" id="{16BC5173-4F0A-3342-BB91-5A566CD8D715}"/>
                  </a:ext>
                </a:extLst>
              </p:cNvPr>
              <p:cNvSpPr/>
              <p:nvPr/>
            </p:nvSpPr>
            <p:spPr>
              <a:xfrm>
                <a:off x="3469980"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A4F3AC07-A445-2D49-96B5-4C079F5D6E19}"/>
                  </a:ext>
                </a:extLst>
              </p:cNvPr>
              <p:cNvSpPr/>
              <p:nvPr/>
            </p:nvSpPr>
            <p:spPr>
              <a:xfrm>
                <a:off x="3091443"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a:extLst>
                  <a:ext uri="{FF2B5EF4-FFF2-40B4-BE49-F238E27FC236}">
                    <a16:creationId xmlns:a16="http://schemas.microsoft.com/office/drawing/2014/main" id="{180A4ADE-A202-2645-972E-D3A623C37210}"/>
                  </a:ext>
                </a:extLst>
              </p:cNvPr>
              <p:cNvSpPr/>
              <p:nvPr/>
            </p:nvSpPr>
            <p:spPr>
              <a:xfrm>
                <a:off x="3848517"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a:extLst>
                  <a:ext uri="{FF2B5EF4-FFF2-40B4-BE49-F238E27FC236}">
                    <a16:creationId xmlns:a16="http://schemas.microsoft.com/office/drawing/2014/main" id="{2B137129-A988-6C40-8C66-0656699804CA}"/>
                  </a:ext>
                </a:extLst>
              </p:cNvPr>
              <p:cNvSpPr/>
              <p:nvPr/>
            </p:nvSpPr>
            <p:spPr>
              <a:xfrm>
                <a:off x="3848517"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a:extLst>
                  <a:ext uri="{FF2B5EF4-FFF2-40B4-BE49-F238E27FC236}">
                    <a16:creationId xmlns:a16="http://schemas.microsoft.com/office/drawing/2014/main" id="{256BFB4A-E17E-2B4F-B09A-4A0E5E26322E}"/>
                  </a:ext>
                </a:extLst>
              </p:cNvPr>
              <p:cNvSpPr/>
              <p:nvPr/>
            </p:nvSpPr>
            <p:spPr>
              <a:xfrm>
                <a:off x="3848517"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a:extLst>
                  <a:ext uri="{FF2B5EF4-FFF2-40B4-BE49-F238E27FC236}">
                    <a16:creationId xmlns:a16="http://schemas.microsoft.com/office/drawing/2014/main" id="{38F1B6AD-0BA0-AE4F-AF6F-46623DD9BCD4}"/>
                  </a:ext>
                </a:extLst>
              </p:cNvPr>
              <p:cNvSpPr/>
              <p:nvPr/>
            </p:nvSpPr>
            <p:spPr>
              <a:xfrm>
                <a:off x="3848517"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ectangle 326">
                <a:extLst>
                  <a:ext uri="{FF2B5EF4-FFF2-40B4-BE49-F238E27FC236}">
                    <a16:creationId xmlns:a16="http://schemas.microsoft.com/office/drawing/2014/main" id="{F0578535-10E4-A345-B95E-CB2CEF6F3876}"/>
                  </a:ext>
                </a:extLst>
              </p:cNvPr>
              <p:cNvSpPr/>
              <p:nvPr/>
            </p:nvSpPr>
            <p:spPr>
              <a:xfrm>
                <a:off x="2712906"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Rectangle 327">
                <a:extLst>
                  <a:ext uri="{FF2B5EF4-FFF2-40B4-BE49-F238E27FC236}">
                    <a16:creationId xmlns:a16="http://schemas.microsoft.com/office/drawing/2014/main" id="{E63CF734-DB07-1C47-9EDB-2E5D9F411130}"/>
                  </a:ext>
                </a:extLst>
              </p:cNvPr>
              <p:cNvSpPr/>
              <p:nvPr/>
            </p:nvSpPr>
            <p:spPr>
              <a:xfrm>
                <a:off x="3469980"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ectangle 328">
                <a:extLst>
                  <a:ext uri="{FF2B5EF4-FFF2-40B4-BE49-F238E27FC236}">
                    <a16:creationId xmlns:a16="http://schemas.microsoft.com/office/drawing/2014/main" id="{CEBEE17E-8116-204C-9564-FD89FB1198BD}"/>
                  </a:ext>
                </a:extLst>
              </p:cNvPr>
              <p:cNvSpPr/>
              <p:nvPr/>
            </p:nvSpPr>
            <p:spPr>
              <a:xfrm>
                <a:off x="3091443"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ectangle 329">
                <a:extLst>
                  <a:ext uri="{FF2B5EF4-FFF2-40B4-BE49-F238E27FC236}">
                    <a16:creationId xmlns:a16="http://schemas.microsoft.com/office/drawing/2014/main" id="{FEB7B7CA-A1A4-044A-8FC7-3D72583D9E25}"/>
                  </a:ext>
                </a:extLst>
              </p:cNvPr>
              <p:cNvSpPr/>
              <p:nvPr/>
            </p:nvSpPr>
            <p:spPr>
              <a:xfrm>
                <a:off x="3848517"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Rectangle 330">
                <a:extLst>
                  <a:ext uri="{FF2B5EF4-FFF2-40B4-BE49-F238E27FC236}">
                    <a16:creationId xmlns:a16="http://schemas.microsoft.com/office/drawing/2014/main" id="{66F80941-FE0A-3D44-BA31-997359604E26}"/>
                  </a:ext>
                </a:extLst>
              </p:cNvPr>
              <p:cNvSpPr/>
              <p:nvPr/>
            </p:nvSpPr>
            <p:spPr>
              <a:xfrm>
                <a:off x="4227054"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Rectangle 331">
                <a:extLst>
                  <a:ext uri="{FF2B5EF4-FFF2-40B4-BE49-F238E27FC236}">
                    <a16:creationId xmlns:a16="http://schemas.microsoft.com/office/drawing/2014/main" id="{17E27397-9DAE-DE4E-A8C9-2ED929DDED72}"/>
                  </a:ext>
                </a:extLst>
              </p:cNvPr>
              <p:cNvSpPr/>
              <p:nvPr/>
            </p:nvSpPr>
            <p:spPr>
              <a:xfrm>
                <a:off x="4227054"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ectangle 332">
                <a:extLst>
                  <a:ext uri="{FF2B5EF4-FFF2-40B4-BE49-F238E27FC236}">
                    <a16:creationId xmlns:a16="http://schemas.microsoft.com/office/drawing/2014/main" id="{C2FF527D-D743-0848-B711-38562C86E4F5}"/>
                  </a:ext>
                </a:extLst>
              </p:cNvPr>
              <p:cNvSpPr/>
              <p:nvPr/>
            </p:nvSpPr>
            <p:spPr>
              <a:xfrm>
                <a:off x="4227054"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a:extLst>
                  <a:ext uri="{FF2B5EF4-FFF2-40B4-BE49-F238E27FC236}">
                    <a16:creationId xmlns:a16="http://schemas.microsoft.com/office/drawing/2014/main" id="{93CB8694-7CC8-A34A-AB0D-73EBCA3ACBF8}"/>
                  </a:ext>
                </a:extLst>
              </p:cNvPr>
              <p:cNvSpPr/>
              <p:nvPr/>
            </p:nvSpPr>
            <p:spPr>
              <a:xfrm>
                <a:off x="4227054"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ectangle 334">
                <a:extLst>
                  <a:ext uri="{FF2B5EF4-FFF2-40B4-BE49-F238E27FC236}">
                    <a16:creationId xmlns:a16="http://schemas.microsoft.com/office/drawing/2014/main" id="{A6F07DE6-6210-9E4E-A12D-1AD80ED0F7F4}"/>
                  </a:ext>
                </a:extLst>
              </p:cNvPr>
              <p:cNvSpPr/>
              <p:nvPr/>
            </p:nvSpPr>
            <p:spPr>
              <a:xfrm>
                <a:off x="4227054"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6" name="Group 335">
              <a:extLst>
                <a:ext uri="{FF2B5EF4-FFF2-40B4-BE49-F238E27FC236}">
                  <a16:creationId xmlns:a16="http://schemas.microsoft.com/office/drawing/2014/main" id="{15DC10E5-3C61-4A4A-8779-5D0A5235E32D}"/>
                </a:ext>
              </a:extLst>
            </p:cNvPr>
            <p:cNvGrpSpPr/>
            <p:nvPr/>
          </p:nvGrpSpPr>
          <p:grpSpPr>
            <a:xfrm>
              <a:off x="4714579" y="5138275"/>
              <a:ext cx="1135611" cy="1211760"/>
              <a:chOff x="7157609" y="2724764"/>
              <a:chExt cx="1135611" cy="1211760"/>
            </a:xfrm>
            <a:solidFill>
              <a:schemeClr val="tx1">
                <a:alpha val="36000"/>
              </a:schemeClr>
            </a:solidFill>
          </p:grpSpPr>
          <p:sp>
            <p:nvSpPr>
              <p:cNvPr id="337" name="Rectangle 336">
                <a:extLst>
                  <a:ext uri="{FF2B5EF4-FFF2-40B4-BE49-F238E27FC236}">
                    <a16:creationId xmlns:a16="http://schemas.microsoft.com/office/drawing/2014/main" id="{9F9333B8-B0D5-844F-80B8-6A9AB80D4AA8}"/>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ectangle 337">
                <a:extLst>
                  <a:ext uri="{FF2B5EF4-FFF2-40B4-BE49-F238E27FC236}">
                    <a16:creationId xmlns:a16="http://schemas.microsoft.com/office/drawing/2014/main" id="{C77B1D23-F5DB-F844-BE64-1645BD215B1A}"/>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ectangle 338">
                <a:extLst>
                  <a:ext uri="{FF2B5EF4-FFF2-40B4-BE49-F238E27FC236}">
                    <a16:creationId xmlns:a16="http://schemas.microsoft.com/office/drawing/2014/main" id="{CC4B07A6-4975-9044-81C0-A895D79A30F3}"/>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339">
                <a:extLst>
                  <a:ext uri="{FF2B5EF4-FFF2-40B4-BE49-F238E27FC236}">
                    <a16:creationId xmlns:a16="http://schemas.microsoft.com/office/drawing/2014/main" id="{17165F45-3087-434D-80D6-C7B7A749D75B}"/>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a:extLst>
                  <a:ext uri="{FF2B5EF4-FFF2-40B4-BE49-F238E27FC236}">
                    <a16:creationId xmlns:a16="http://schemas.microsoft.com/office/drawing/2014/main" id="{4A9DB2B2-A9CD-4840-9A25-12CF606C4343}"/>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Rectangle 341">
                <a:extLst>
                  <a:ext uri="{FF2B5EF4-FFF2-40B4-BE49-F238E27FC236}">
                    <a16:creationId xmlns:a16="http://schemas.microsoft.com/office/drawing/2014/main" id="{F2240AE1-C54A-614E-B885-0B2C2603815E}"/>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t>
                </a:r>
              </a:p>
            </p:txBody>
          </p:sp>
          <p:sp>
            <p:nvSpPr>
              <p:cNvPr id="343" name="Rectangle 342">
                <a:extLst>
                  <a:ext uri="{FF2B5EF4-FFF2-40B4-BE49-F238E27FC236}">
                    <a16:creationId xmlns:a16="http://schemas.microsoft.com/office/drawing/2014/main" id="{0EDFD233-29D5-E44B-8DEC-6923182D07E9}"/>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ectangle 343">
                <a:extLst>
                  <a:ext uri="{FF2B5EF4-FFF2-40B4-BE49-F238E27FC236}">
                    <a16:creationId xmlns:a16="http://schemas.microsoft.com/office/drawing/2014/main" id="{2309BA9F-5B9A-DC46-A211-B0872039AEA3}"/>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ctangle 344">
                <a:extLst>
                  <a:ext uri="{FF2B5EF4-FFF2-40B4-BE49-F238E27FC236}">
                    <a16:creationId xmlns:a16="http://schemas.microsoft.com/office/drawing/2014/main" id="{13AC2E5D-B3EF-1D40-BE5E-3D4EB8BABEF4}"/>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5" name="Group 394">
            <a:extLst>
              <a:ext uri="{FF2B5EF4-FFF2-40B4-BE49-F238E27FC236}">
                <a16:creationId xmlns:a16="http://schemas.microsoft.com/office/drawing/2014/main" id="{3A04EF65-8E0C-4B42-8328-35B182EBF343}"/>
              </a:ext>
            </a:extLst>
          </p:cNvPr>
          <p:cNvGrpSpPr/>
          <p:nvPr/>
        </p:nvGrpSpPr>
        <p:grpSpPr>
          <a:xfrm>
            <a:off x="6242144" y="4332159"/>
            <a:ext cx="1899158" cy="2019600"/>
            <a:chOff x="6242144" y="4332159"/>
            <a:chExt cx="1899158" cy="2019600"/>
          </a:xfrm>
        </p:grpSpPr>
        <p:grpSp>
          <p:nvGrpSpPr>
            <p:cNvPr id="346" name="Group 345">
              <a:extLst>
                <a:ext uri="{FF2B5EF4-FFF2-40B4-BE49-F238E27FC236}">
                  <a16:creationId xmlns:a16="http://schemas.microsoft.com/office/drawing/2014/main" id="{9802EA37-D044-AD40-A832-7D011238EAF9}"/>
                </a:ext>
              </a:extLst>
            </p:cNvPr>
            <p:cNvGrpSpPr/>
            <p:nvPr/>
          </p:nvGrpSpPr>
          <p:grpSpPr>
            <a:xfrm>
              <a:off x="6242144" y="4332159"/>
              <a:ext cx="1892685" cy="2019600"/>
              <a:chOff x="2712906" y="4185815"/>
              <a:chExt cx="1892685" cy="2019600"/>
            </a:xfrm>
            <a:solidFill>
              <a:srgbClr val="FFC000"/>
            </a:solidFill>
          </p:grpSpPr>
          <p:sp>
            <p:nvSpPr>
              <p:cNvPr id="347" name="Rectangle 346">
                <a:extLst>
                  <a:ext uri="{FF2B5EF4-FFF2-40B4-BE49-F238E27FC236}">
                    <a16:creationId xmlns:a16="http://schemas.microsoft.com/office/drawing/2014/main" id="{37C5D9A8-9A82-7248-BCBB-5E4B8FF9BC56}"/>
                  </a:ext>
                </a:extLst>
              </p:cNvPr>
              <p:cNvSpPr/>
              <p:nvPr/>
            </p:nvSpPr>
            <p:spPr>
              <a:xfrm>
                <a:off x="2712906"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a:extLst>
                  <a:ext uri="{FF2B5EF4-FFF2-40B4-BE49-F238E27FC236}">
                    <a16:creationId xmlns:a16="http://schemas.microsoft.com/office/drawing/2014/main" id="{BCE98AAA-D90E-474E-85B4-F1345293574E}"/>
                  </a:ext>
                </a:extLst>
              </p:cNvPr>
              <p:cNvSpPr/>
              <p:nvPr/>
            </p:nvSpPr>
            <p:spPr>
              <a:xfrm>
                <a:off x="3469980"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a:extLst>
                  <a:ext uri="{FF2B5EF4-FFF2-40B4-BE49-F238E27FC236}">
                    <a16:creationId xmlns:a16="http://schemas.microsoft.com/office/drawing/2014/main" id="{4F383568-F8B5-1845-9A65-DACC06AF0D12}"/>
                  </a:ext>
                </a:extLst>
              </p:cNvPr>
              <p:cNvSpPr/>
              <p:nvPr/>
            </p:nvSpPr>
            <p:spPr>
              <a:xfrm>
                <a:off x="3091443"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a:extLst>
                  <a:ext uri="{FF2B5EF4-FFF2-40B4-BE49-F238E27FC236}">
                    <a16:creationId xmlns:a16="http://schemas.microsoft.com/office/drawing/2014/main" id="{08B75D1B-9101-2947-8E24-CE9348A59755}"/>
                  </a:ext>
                </a:extLst>
              </p:cNvPr>
              <p:cNvSpPr/>
              <p:nvPr/>
            </p:nvSpPr>
            <p:spPr>
              <a:xfrm>
                <a:off x="2712906"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id="{D6A88888-3E49-CC42-820B-B6A1E68F1B84}"/>
                  </a:ext>
                </a:extLst>
              </p:cNvPr>
              <p:cNvSpPr/>
              <p:nvPr/>
            </p:nvSpPr>
            <p:spPr>
              <a:xfrm>
                <a:off x="3469980"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a:extLst>
                  <a:ext uri="{FF2B5EF4-FFF2-40B4-BE49-F238E27FC236}">
                    <a16:creationId xmlns:a16="http://schemas.microsoft.com/office/drawing/2014/main" id="{50D46017-912B-C548-9097-BEF547463670}"/>
                  </a:ext>
                </a:extLst>
              </p:cNvPr>
              <p:cNvSpPr/>
              <p:nvPr/>
            </p:nvSpPr>
            <p:spPr>
              <a:xfrm>
                <a:off x="3091443"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a:extLst>
                  <a:ext uri="{FF2B5EF4-FFF2-40B4-BE49-F238E27FC236}">
                    <a16:creationId xmlns:a16="http://schemas.microsoft.com/office/drawing/2014/main" id="{C3C4235C-5C9F-9A47-BDE2-606C73799E9F}"/>
                  </a:ext>
                </a:extLst>
              </p:cNvPr>
              <p:cNvSpPr/>
              <p:nvPr/>
            </p:nvSpPr>
            <p:spPr>
              <a:xfrm>
                <a:off x="2712906"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a:extLst>
                  <a:ext uri="{FF2B5EF4-FFF2-40B4-BE49-F238E27FC236}">
                    <a16:creationId xmlns:a16="http://schemas.microsoft.com/office/drawing/2014/main" id="{CBCDB692-1D01-6A49-BFC4-6BAE6A9DE3B5}"/>
                  </a:ext>
                </a:extLst>
              </p:cNvPr>
              <p:cNvSpPr/>
              <p:nvPr/>
            </p:nvSpPr>
            <p:spPr>
              <a:xfrm>
                <a:off x="3469980"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a:extLst>
                  <a:ext uri="{FF2B5EF4-FFF2-40B4-BE49-F238E27FC236}">
                    <a16:creationId xmlns:a16="http://schemas.microsoft.com/office/drawing/2014/main" id="{6DEF4DC1-3B51-E84E-A23E-3F8C3B00A591}"/>
                  </a:ext>
                </a:extLst>
              </p:cNvPr>
              <p:cNvSpPr/>
              <p:nvPr/>
            </p:nvSpPr>
            <p:spPr>
              <a:xfrm>
                <a:off x="3091443"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a:extLst>
                  <a:ext uri="{FF2B5EF4-FFF2-40B4-BE49-F238E27FC236}">
                    <a16:creationId xmlns:a16="http://schemas.microsoft.com/office/drawing/2014/main" id="{0A9C83A0-49A9-B54E-94F6-97C79243C80D}"/>
                  </a:ext>
                </a:extLst>
              </p:cNvPr>
              <p:cNvSpPr/>
              <p:nvPr/>
            </p:nvSpPr>
            <p:spPr>
              <a:xfrm>
                <a:off x="2712906"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a:extLst>
                  <a:ext uri="{FF2B5EF4-FFF2-40B4-BE49-F238E27FC236}">
                    <a16:creationId xmlns:a16="http://schemas.microsoft.com/office/drawing/2014/main" id="{7F73CB34-4706-3E4B-80EB-D24CE0BF71E1}"/>
                  </a:ext>
                </a:extLst>
              </p:cNvPr>
              <p:cNvSpPr/>
              <p:nvPr/>
            </p:nvSpPr>
            <p:spPr>
              <a:xfrm>
                <a:off x="3469980"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a:extLst>
                  <a:ext uri="{FF2B5EF4-FFF2-40B4-BE49-F238E27FC236}">
                    <a16:creationId xmlns:a16="http://schemas.microsoft.com/office/drawing/2014/main" id="{34B5AFB9-F957-9A42-9B76-ABCBCEB7445B}"/>
                  </a:ext>
                </a:extLst>
              </p:cNvPr>
              <p:cNvSpPr/>
              <p:nvPr/>
            </p:nvSpPr>
            <p:spPr>
              <a:xfrm>
                <a:off x="3091443"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a:extLst>
                  <a:ext uri="{FF2B5EF4-FFF2-40B4-BE49-F238E27FC236}">
                    <a16:creationId xmlns:a16="http://schemas.microsoft.com/office/drawing/2014/main" id="{B328B92A-CA72-EC4C-8B7B-AC6317730077}"/>
                  </a:ext>
                </a:extLst>
              </p:cNvPr>
              <p:cNvSpPr/>
              <p:nvPr/>
            </p:nvSpPr>
            <p:spPr>
              <a:xfrm>
                <a:off x="3848517"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a:extLst>
                  <a:ext uri="{FF2B5EF4-FFF2-40B4-BE49-F238E27FC236}">
                    <a16:creationId xmlns:a16="http://schemas.microsoft.com/office/drawing/2014/main" id="{92C9EAF3-E608-9649-B6F6-E33E732703B3}"/>
                  </a:ext>
                </a:extLst>
              </p:cNvPr>
              <p:cNvSpPr/>
              <p:nvPr/>
            </p:nvSpPr>
            <p:spPr>
              <a:xfrm>
                <a:off x="3848517"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a:extLst>
                  <a:ext uri="{FF2B5EF4-FFF2-40B4-BE49-F238E27FC236}">
                    <a16:creationId xmlns:a16="http://schemas.microsoft.com/office/drawing/2014/main" id="{8F2C6C22-101A-0049-8423-29DDABB48A66}"/>
                  </a:ext>
                </a:extLst>
              </p:cNvPr>
              <p:cNvSpPr/>
              <p:nvPr/>
            </p:nvSpPr>
            <p:spPr>
              <a:xfrm>
                <a:off x="3848517"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a:extLst>
                  <a:ext uri="{FF2B5EF4-FFF2-40B4-BE49-F238E27FC236}">
                    <a16:creationId xmlns:a16="http://schemas.microsoft.com/office/drawing/2014/main" id="{F241CF2E-1062-4447-A833-84A8F6B4949E}"/>
                  </a:ext>
                </a:extLst>
              </p:cNvPr>
              <p:cNvSpPr/>
              <p:nvPr/>
            </p:nvSpPr>
            <p:spPr>
              <a:xfrm>
                <a:off x="3848517"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a:extLst>
                  <a:ext uri="{FF2B5EF4-FFF2-40B4-BE49-F238E27FC236}">
                    <a16:creationId xmlns:a16="http://schemas.microsoft.com/office/drawing/2014/main" id="{C79C6BB7-4E69-4F44-B14B-A8D339BC87F7}"/>
                  </a:ext>
                </a:extLst>
              </p:cNvPr>
              <p:cNvSpPr/>
              <p:nvPr/>
            </p:nvSpPr>
            <p:spPr>
              <a:xfrm>
                <a:off x="2712906"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Rectangle 363">
                <a:extLst>
                  <a:ext uri="{FF2B5EF4-FFF2-40B4-BE49-F238E27FC236}">
                    <a16:creationId xmlns:a16="http://schemas.microsoft.com/office/drawing/2014/main" id="{7F65579E-6E20-3A43-B1A8-C4BFB83072A6}"/>
                  </a:ext>
                </a:extLst>
              </p:cNvPr>
              <p:cNvSpPr/>
              <p:nvPr/>
            </p:nvSpPr>
            <p:spPr>
              <a:xfrm>
                <a:off x="3469980"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ectangle 364">
                <a:extLst>
                  <a:ext uri="{FF2B5EF4-FFF2-40B4-BE49-F238E27FC236}">
                    <a16:creationId xmlns:a16="http://schemas.microsoft.com/office/drawing/2014/main" id="{DC9C2519-5459-B44E-AC94-2F4CA0E6169A}"/>
                  </a:ext>
                </a:extLst>
              </p:cNvPr>
              <p:cNvSpPr/>
              <p:nvPr/>
            </p:nvSpPr>
            <p:spPr>
              <a:xfrm>
                <a:off x="3091443"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ctangle 365">
                <a:extLst>
                  <a:ext uri="{FF2B5EF4-FFF2-40B4-BE49-F238E27FC236}">
                    <a16:creationId xmlns:a16="http://schemas.microsoft.com/office/drawing/2014/main" id="{98FD747B-B2D9-9642-B561-BF0F0D21D02C}"/>
                  </a:ext>
                </a:extLst>
              </p:cNvPr>
              <p:cNvSpPr/>
              <p:nvPr/>
            </p:nvSpPr>
            <p:spPr>
              <a:xfrm>
                <a:off x="3848517"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366">
                <a:extLst>
                  <a:ext uri="{FF2B5EF4-FFF2-40B4-BE49-F238E27FC236}">
                    <a16:creationId xmlns:a16="http://schemas.microsoft.com/office/drawing/2014/main" id="{91F9FE35-017F-CB47-8088-3EAC0BE38886}"/>
                  </a:ext>
                </a:extLst>
              </p:cNvPr>
              <p:cNvSpPr/>
              <p:nvPr/>
            </p:nvSpPr>
            <p:spPr>
              <a:xfrm>
                <a:off x="4227054"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a:extLst>
                  <a:ext uri="{FF2B5EF4-FFF2-40B4-BE49-F238E27FC236}">
                    <a16:creationId xmlns:a16="http://schemas.microsoft.com/office/drawing/2014/main" id="{32D3A1B2-8BF9-6B41-B8E6-B33FACA98237}"/>
                  </a:ext>
                </a:extLst>
              </p:cNvPr>
              <p:cNvSpPr/>
              <p:nvPr/>
            </p:nvSpPr>
            <p:spPr>
              <a:xfrm>
                <a:off x="4227054"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a:extLst>
                  <a:ext uri="{FF2B5EF4-FFF2-40B4-BE49-F238E27FC236}">
                    <a16:creationId xmlns:a16="http://schemas.microsoft.com/office/drawing/2014/main" id="{F5474C34-ADB5-CC47-BAAC-E70EBD18F527}"/>
                  </a:ext>
                </a:extLst>
              </p:cNvPr>
              <p:cNvSpPr/>
              <p:nvPr/>
            </p:nvSpPr>
            <p:spPr>
              <a:xfrm>
                <a:off x="4227054"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a:extLst>
                  <a:ext uri="{FF2B5EF4-FFF2-40B4-BE49-F238E27FC236}">
                    <a16:creationId xmlns:a16="http://schemas.microsoft.com/office/drawing/2014/main" id="{C48C7D40-BB2E-CC49-B9C2-AACAB43D5AB5}"/>
                  </a:ext>
                </a:extLst>
              </p:cNvPr>
              <p:cNvSpPr/>
              <p:nvPr/>
            </p:nvSpPr>
            <p:spPr>
              <a:xfrm>
                <a:off x="4227054"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a:extLst>
                  <a:ext uri="{FF2B5EF4-FFF2-40B4-BE49-F238E27FC236}">
                    <a16:creationId xmlns:a16="http://schemas.microsoft.com/office/drawing/2014/main" id="{6F9D42F1-2983-D140-826B-81BAC4F2ACFE}"/>
                  </a:ext>
                </a:extLst>
              </p:cNvPr>
              <p:cNvSpPr/>
              <p:nvPr/>
            </p:nvSpPr>
            <p:spPr>
              <a:xfrm>
                <a:off x="4227054"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2" name="Group 371">
              <a:extLst>
                <a:ext uri="{FF2B5EF4-FFF2-40B4-BE49-F238E27FC236}">
                  <a16:creationId xmlns:a16="http://schemas.microsoft.com/office/drawing/2014/main" id="{D23B185F-AA99-A14F-936C-3BC3C73F1715}"/>
                </a:ext>
              </a:extLst>
            </p:cNvPr>
            <p:cNvGrpSpPr/>
            <p:nvPr/>
          </p:nvGrpSpPr>
          <p:grpSpPr>
            <a:xfrm>
              <a:off x="7005691" y="5138275"/>
              <a:ext cx="1135611" cy="1211760"/>
              <a:chOff x="7157609" y="2724764"/>
              <a:chExt cx="1135611" cy="1211760"/>
            </a:xfrm>
            <a:solidFill>
              <a:schemeClr val="tx1">
                <a:alpha val="36000"/>
              </a:schemeClr>
            </a:solidFill>
          </p:grpSpPr>
          <p:sp>
            <p:nvSpPr>
              <p:cNvPr id="373" name="Rectangle 372">
                <a:extLst>
                  <a:ext uri="{FF2B5EF4-FFF2-40B4-BE49-F238E27FC236}">
                    <a16:creationId xmlns:a16="http://schemas.microsoft.com/office/drawing/2014/main" id="{8FDE5358-1D10-794B-8065-229B188B9412}"/>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a:extLst>
                  <a:ext uri="{FF2B5EF4-FFF2-40B4-BE49-F238E27FC236}">
                    <a16:creationId xmlns:a16="http://schemas.microsoft.com/office/drawing/2014/main" id="{617518DB-7349-474F-8DD6-0427C1ECCEFF}"/>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a:extLst>
                  <a:ext uri="{FF2B5EF4-FFF2-40B4-BE49-F238E27FC236}">
                    <a16:creationId xmlns:a16="http://schemas.microsoft.com/office/drawing/2014/main" id="{443C4994-DF98-C048-93A2-E76021F4DDA4}"/>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ctangle 375">
                <a:extLst>
                  <a:ext uri="{FF2B5EF4-FFF2-40B4-BE49-F238E27FC236}">
                    <a16:creationId xmlns:a16="http://schemas.microsoft.com/office/drawing/2014/main" id="{BBF6D5FA-BF32-6E4D-ACC5-E3A608383946}"/>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a:extLst>
                  <a:ext uri="{FF2B5EF4-FFF2-40B4-BE49-F238E27FC236}">
                    <a16:creationId xmlns:a16="http://schemas.microsoft.com/office/drawing/2014/main" id="{BED72318-C184-2846-BEA5-F13B95D67865}"/>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ectangle 377">
                <a:extLst>
                  <a:ext uri="{FF2B5EF4-FFF2-40B4-BE49-F238E27FC236}">
                    <a16:creationId xmlns:a16="http://schemas.microsoft.com/office/drawing/2014/main" id="{C4BD0A01-D428-1E4C-8C32-F2CD9356F2D0}"/>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a:t>
                </a:r>
              </a:p>
            </p:txBody>
          </p:sp>
          <p:sp>
            <p:nvSpPr>
              <p:cNvPr id="379" name="Rectangle 378">
                <a:extLst>
                  <a:ext uri="{FF2B5EF4-FFF2-40B4-BE49-F238E27FC236}">
                    <a16:creationId xmlns:a16="http://schemas.microsoft.com/office/drawing/2014/main" id="{149B807D-F405-4C4E-9AC7-4544104F28C6}"/>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a:extLst>
                  <a:ext uri="{FF2B5EF4-FFF2-40B4-BE49-F238E27FC236}">
                    <a16:creationId xmlns:a16="http://schemas.microsoft.com/office/drawing/2014/main" id="{F9EB5874-7B93-EA49-B221-667D74A4B30D}"/>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Rectangle 380">
                <a:extLst>
                  <a:ext uri="{FF2B5EF4-FFF2-40B4-BE49-F238E27FC236}">
                    <a16:creationId xmlns:a16="http://schemas.microsoft.com/office/drawing/2014/main" id="{A06127C7-B319-F043-B677-094C1D19AFCE}"/>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3" name="Rectangle 382">
            <a:extLst>
              <a:ext uri="{FF2B5EF4-FFF2-40B4-BE49-F238E27FC236}">
                <a16:creationId xmlns:a16="http://schemas.microsoft.com/office/drawing/2014/main" id="{FBFB4ECD-41EA-6A4C-8EF5-205DBD1AEF9D}"/>
              </a:ext>
            </a:extLst>
          </p:cNvPr>
          <p:cNvSpPr/>
          <p:nvPr/>
        </p:nvSpPr>
        <p:spPr>
          <a:xfrm>
            <a:off x="9636225" y="2795267"/>
            <a:ext cx="378537" cy="4039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84" name="Rectangle 383">
            <a:extLst>
              <a:ext uri="{FF2B5EF4-FFF2-40B4-BE49-F238E27FC236}">
                <a16:creationId xmlns:a16="http://schemas.microsoft.com/office/drawing/2014/main" id="{6CF6F456-3CF8-DD41-B4F1-4CDF5A70E159}"/>
              </a:ext>
            </a:extLst>
          </p:cNvPr>
          <p:cNvSpPr/>
          <p:nvPr/>
        </p:nvSpPr>
        <p:spPr>
          <a:xfrm>
            <a:off x="10393299" y="2795267"/>
            <a:ext cx="378537" cy="4039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385" name="Rectangle 384">
            <a:extLst>
              <a:ext uri="{FF2B5EF4-FFF2-40B4-BE49-F238E27FC236}">
                <a16:creationId xmlns:a16="http://schemas.microsoft.com/office/drawing/2014/main" id="{1EC162FF-720A-0B44-BB99-65990E332762}"/>
              </a:ext>
            </a:extLst>
          </p:cNvPr>
          <p:cNvSpPr/>
          <p:nvPr/>
        </p:nvSpPr>
        <p:spPr>
          <a:xfrm>
            <a:off x="10014762" y="2795267"/>
            <a:ext cx="378537" cy="4039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386" name="Rectangle 385">
            <a:extLst>
              <a:ext uri="{FF2B5EF4-FFF2-40B4-BE49-F238E27FC236}">
                <a16:creationId xmlns:a16="http://schemas.microsoft.com/office/drawing/2014/main" id="{968B0F16-1D4C-FF4F-8F9A-5727ACB4C50D}"/>
              </a:ext>
            </a:extLst>
          </p:cNvPr>
          <p:cNvSpPr/>
          <p:nvPr/>
        </p:nvSpPr>
        <p:spPr>
          <a:xfrm>
            <a:off x="9636225" y="3199187"/>
            <a:ext cx="378537" cy="4039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387" name="Rectangle 386">
            <a:extLst>
              <a:ext uri="{FF2B5EF4-FFF2-40B4-BE49-F238E27FC236}">
                <a16:creationId xmlns:a16="http://schemas.microsoft.com/office/drawing/2014/main" id="{2FB9C1B6-34F7-5C4D-AD56-93A1A06861CE}"/>
              </a:ext>
            </a:extLst>
          </p:cNvPr>
          <p:cNvSpPr/>
          <p:nvPr/>
        </p:nvSpPr>
        <p:spPr>
          <a:xfrm>
            <a:off x="10393299" y="3199187"/>
            <a:ext cx="378537" cy="4039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p>
        </p:txBody>
      </p:sp>
      <p:sp>
        <p:nvSpPr>
          <p:cNvPr id="388" name="Rectangle 387">
            <a:extLst>
              <a:ext uri="{FF2B5EF4-FFF2-40B4-BE49-F238E27FC236}">
                <a16:creationId xmlns:a16="http://schemas.microsoft.com/office/drawing/2014/main" id="{88E8BEE6-A835-7547-89F1-CF2893D07A13}"/>
              </a:ext>
            </a:extLst>
          </p:cNvPr>
          <p:cNvSpPr/>
          <p:nvPr/>
        </p:nvSpPr>
        <p:spPr>
          <a:xfrm>
            <a:off x="10014762" y="3199187"/>
            <a:ext cx="378537" cy="4039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p>
        </p:txBody>
      </p:sp>
      <p:sp>
        <p:nvSpPr>
          <p:cNvPr id="389" name="Rectangle 388">
            <a:extLst>
              <a:ext uri="{FF2B5EF4-FFF2-40B4-BE49-F238E27FC236}">
                <a16:creationId xmlns:a16="http://schemas.microsoft.com/office/drawing/2014/main" id="{92097451-E6DA-4E42-84CC-496C2CBD820D}"/>
              </a:ext>
            </a:extLst>
          </p:cNvPr>
          <p:cNvSpPr/>
          <p:nvPr/>
        </p:nvSpPr>
        <p:spPr>
          <a:xfrm>
            <a:off x="9636225" y="3603107"/>
            <a:ext cx="378537" cy="4039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sp>
        <p:nvSpPr>
          <p:cNvPr id="390" name="Rectangle 389">
            <a:extLst>
              <a:ext uri="{FF2B5EF4-FFF2-40B4-BE49-F238E27FC236}">
                <a16:creationId xmlns:a16="http://schemas.microsoft.com/office/drawing/2014/main" id="{45635CA4-4B47-904F-8DA3-4539196D5385}"/>
              </a:ext>
            </a:extLst>
          </p:cNvPr>
          <p:cNvSpPr/>
          <p:nvPr/>
        </p:nvSpPr>
        <p:spPr>
          <a:xfrm>
            <a:off x="10393299" y="3603107"/>
            <a:ext cx="378537" cy="4039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a:t>
            </a:r>
          </a:p>
        </p:txBody>
      </p:sp>
      <p:sp>
        <p:nvSpPr>
          <p:cNvPr id="391" name="Rectangle 390">
            <a:extLst>
              <a:ext uri="{FF2B5EF4-FFF2-40B4-BE49-F238E27FC236}">
                <a16:creationId xmlns:a16="http://schemas.microsoft.com/office/drawing/2014/main" id="{371F48F8-4F7F-494A-B2EA-568DBA821FE3}"/>
              </a:ext>
            </a:extLst>
          </p:cNvPr>
          <p:cNvSpPr/>
          <p:nvPr/>
        </p:nvSpPr>
        <p:spPr>
          <a:xfrm>
            <a:off x="10014762" y="3603107"/>
            <a:ext cx="378537" cy="4039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t>
            </a:r>
          </a:p>
        </p:txBody>
      </p:sp>
    </p:spTree>
    <p:extLst>
      <p:ext uri="{BB962C8B-B14F-4D97-AF65-F5344CB8AC3E}">
        <p14:creationId xmlns:p14="http://schemas.microsoft.com/office/powerpoint/2010/main" val="244774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animEffect transition="in" filter="fade">
                                      <p:cBhvr>
                                        <p:cTn id="7" dur="500"/>
                                        <p:tgtEl>
                                          <p:spTgt spid="4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3"/>
                                        </p:tgtEl>
                                        <p:attrNameLst>
                                          <p:attrName>style.visibility</p:attrName>
                                        </p:attrNameLst>
                                      </p:cBhvr>
                                      <p:to>
                                        <p:strVal val="visible"/>
                                      </p:to>
                                    </p:set>
                                    <p:animEffect transition="in" filter="fade">
                                      <p:cBhvr>
                                        <p:cTn id="12" dur="500"/>
                                        <p:tgtEl>
                                          <p:spTgt spid="3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2"/>
                                        </p:tgtEl>
                                        <p:attrNameLst>
                                          <p:attrName>style.visibility</p:attrName>
                                        </p:attrNameLst>
                                      </p:cBhvr>
                                      <p:to>
                                        <p:strVal val="visible"/>
                                      </p:to>
                                    </p:set>
                                    <p:animEffect transition="in" filter="fade">
                                      <p:cBhvr>
                                        <p:cTn id="17" dur="500"/>
                                        <p:tgtEl>
                                          <p:spTgt spid="39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5"/>
                                        </p:tgtEl>
                                        <p:attrNameLst>
                                          <p:attrName>style.visibility</p:attrName>
                                        </p:attrNameLst>
                                      </p:cBhvr>
                                      <p:to>
                                        <p:strVal val="visible"/>
                                      </p:to>
                                    </p:set>
                                    <p:animEffect transition="in" filter="fade">
                                      <p:cBhvr>
                                        <p:cTn id="22" dur="500"/>
                                        <p:tgtEl>
                                          <p:spTgt spid="38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3"/>
                                        </p:tgtEl>
                                        <p:attrNameLst>
                                          <p:attrName>style.visibility</p:attrName>
                                        </p:attrNameLst>
                                      </p:cBhvr>
                                      <p:to>
                                        <p:strVal val="visible"/>
                                      </p:to>
                                    </p:set>
                                    <p:animEffect transition="in" filter="fade">
                                      <p:cBhvr>
                                        <p:cTn id="27" dur="500"/>
                                        <p:tgtEl>
                                          <p:spTgt spid="39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84"/>
                                        </p:tgtEl>
                                        <p:attrNameLst>
                                          <p:attrName>style.visibility</p:attrName>
                                        </p:attrNameLst>
                                      </p:cBhvr>
                                      <p:to>
                                        <p:strVal val="visible"/>
                                      </p:to>
                                    </p:set>
                                    <p:animEffect transition="in" filter="fade">
                                      <p:cBhvr>
                                        <p:cTn id="32" dur="500"/>
                                        <p:tgtEl>
                                          <p:spTgt spid="38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98"/>
                                        </p:tgtEl>
                                        <p:attrNameLst>
                                          <p:attrName>style.visibility</p:attrName>
                                        </p:attrNameLst>
                                      </p:cBhvr>
                                      <p:to>
                                        <p:strVal val="visible"/>
                                      </p:to>
                                    </p:set>
                                    <p:animEffect transition="in" filter="fade">
                                      <p:cBhvr>
                                        <p:cTn id="37" dur="500"/>
                                        <p:tgtEl>
                                          <p:spTgt spid="39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86"/>
                                        </p:tgtEl>
                                        <p:attrNameLst>
                                          <p:attrName>style.visibility</p:attrName>
                                        </p:attrNameLst>
                                      </p:cBhvr>
                                      <p:to>
                                        <p:strVal val="visible"/>
                                      </p:to>
                                    </p:set>
                                    <p:animEffect transition="in" filter="fade">
                                      <p:cBhvr>
                                        <p:cTn id="42" dur="500"/>
                                        <p:tgtEl>
                                          <p:spTgt spid="38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99"/>
                                        </p:tgtEl>
                                        <p:attrNameLst>
                                          <p:attrName>style.visibility</p:attrName>
                                        </p:attrNameLst>
                                      </p:cBhvr>
                                      <p:to>
                                        <p:strVal val="visible"/>
                                      </p:to>
                                    </p:set>
                                    <p:animEffect transition="in" filter="fade">
                                      <p:cBhvr>
                                        <p:cTn id="47" dur="500"/>
                                        <p:tgtEl>
                                          <p:spTgt spid="39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88"/>
                                        </p:tgtEl>
                                        <p:attrNameLst>
                                          <p:attrName>style.visibility</p:attrName>
                                        </p:attrNameLst>
                                      </p:cBhvr>
                                      <p:to>
                                        <p:strVal val="visible"/>
                                      </p:to>
                                    </p:set>
                                    <p:animEffect transition="in" filter="fade">
                                      <p:cBhvr>
                                        <p:cTn id="52" dur="500"/>
                                        <p:tgtEl>
                                          <p:spTgt spid="38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4"/>
                                        </p:tgtEl>
                                        <p:attrNameLst>
                                          <p:attrName>style.visibility</p:attrName>
                                        </p:attrNameLst>
                                      </p:cBhvr>
                                      <p:to>
                                        <p:strVal val="visible"/>
                                      </p:to>
                                    </p:set>
                                    <p:animEffect transition="in" filter="fade">
                                      <p:cBhvr>
                                        <p:cTn id="57" dur="500"/>
                                        <p:tgtEl>
                                          <p:spTgt spid="39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87"/>
                                        </p:tgtEl>
                                        <p:attrNameLst>
                                          <p:attrName>style.visibility</p:attrName>
                                        </p:attrNameLst>
                                      </p:cBhvr>
                                      <p:to>
                                        <p:strVal val="visible"/>
                                      </p:to>
                                    </p:set>
                                    <p:animEffect transition="in" filter="fade">
                                      <p:cBhvr>
                                        <p:cTn id="62" dur="500"/>
                                        <p:tgtEl>
                                          <p:spTgt spid="38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97"/>
                                        </p:tgtEl>
                                        <p:attrNameLst>
                                          <p:attrName>style.visibility</p:attrName>
                                        </p:attrNameLst>
                                      </p:cBhvr>
                                      <p:to>
                                        <p:strVal val="visible"/>
                                      </p:to>
                                    </p:set>
                                    <p:animEffect transition="in" filter="fade">
                                      <p:cBhvr>
                                        <p:cTn id="67" dur="500"/>
                                        <p:tgtEl>
                                          <p:spTgt spid="39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89"/>
                                        </p:tgtEl>
                                        <p:attrNameLst>
                                          <p:attrName>style.visibility</p:attrName>
                                        </p:attrNameLst>
                                      </p:cBhvr>
                                      <p:to>
                                        <p:strVal val="visible"/>
                                      </p:to>
                                    </p:set>
                                    <p:animEffect transition="in" filter="fade">
                                      <p:cBhvr>
                                        <p:cTn id="72" dur="500"/>
                                        <p:tgtEl>
                                          <p:spTgt spid="38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96"/>
                                        </p:tgtEl>
                                        <p:attrNameLst>
                                          <p:attrName>style.visibility</p:attrName>
                                        </p:attrNameLst>
                                      </p:cBhvr>
                                      <p:to>
                                        <p:strVal val="visible"/>
                                      </p:to>
                                    </p:set>
                                    <p:animEffect transition="in" filter="fade">
                                      <p:cBhvr>
                                        <p:cTn id="77" dur="500"/>
                                        <p:tgtEl>
                                          <p:spTgt spid="39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91"/>
                                        </p:tgtEl>
                                        <p:attrNameLst>
                                          <p:attrName>style.visibility</p:attrName>
                                        </p:attrNameLst>
                                      </p:cBhvr>
                                      <p:to>
                                        <p:strVal val="visible"/>
                                      </p:to>
                                    </p:set>
                                    <p:animEffect transition="in" filter="fade">
                                      <p:cBhvr>
                                        <p:cTn id="82" dur="500"/>
                                        <p:tgtEl>
                                          <p:spTgt spid="39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95"/>
                                        </p:tgtEl>
                                        <p:attrNameLst>
                                          <p:attrName>style.visibility</p:attrName>
                                        </p:attrNameLst>
                                      </p:cBhvr>
                                      <p:to>
                                        <p:strVal val="visible"/>
                                      </p:to>
                                    </p:set>
                                    <p:animEffect transition="in" filter="fade">
                                      <p:cBhvr>
                                        <p:cTn id="87" dur="500"/>
                                        <p:tgtEl>
                                          <p:spTgt spid="39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90"/>
                                        </p:tgtEl>
                                        <p:attrNameLst>
                                          <p:attrName>style.visibility</p:attrName>
                                        </p:attrNameLst>
                                      </p:cBhvr>
                                      <p:to>
                                        <p:strVal val="visible"/>
                                      </p:to>
                                    </p:set>
                                    <p:animEffect transition="in" filter="fade">
                                      <p:cBhvr>
                                        <p:cTn id="92" dur="500"/>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 grpId="0" animBg="1"/>
      <p:bldP spid="384" grpId="0" animBg="1"/>
      <p:bldP spid="385" grpId="0" animBg="1"/>
      <p:bldP spid="386" grpId="0" animBg="1"/>
      <p:bldP spid="387" grpId="0" animBg="1"/>
      <p:bldP spid="388" grpId="0" animBg="1"/>
      <p:bldP spid="389" grpId="0" animBg="1"/>
      <p:bldP spid="390" grpId="0" animBg="1"/>
      <p:bldP spid="39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0D2701A-368D-4646-97E5-38236FA9F65C}"/>
              </a:ext>
            </a:extLst>
          </p:cNvPr>
          <p:cNvSpPr>
            <a:spLocks noGrp="1"/>
          </p:cNvSpPr>
          <p:nvPr>
            <p:ph type="title"/>
          </p:nvPr>
        </p:nvSpPr>
        <p:spPr>
          <a:xfrm>
            <a:off x="2372138" y="365125"/>
            <a:ext cx="9299713" cy="1325563"/>
          </a:xfrm>
        </p:spPr>
        <p:txBody>
          <a:bodyPr/>
          <a:lstStyle/>
          <a:p>
            <a:r>
              <a:rPr lang="en-US" dirty="0"/>
              <a:t>Convolutions instead of projections</a:t>
            </a:r>
          </a:p>
        </p:txBody>
      </p:sp>
      <p:sp>
        <p:nvSpPr>
          <p:cNvPr id="5" name="Content Placeholder 2">
            <a:extLst>
              <a:ext uri="{FF2B5EF4-FFF2-40B4-BE49-F238E27FC236}">
                <a16:creationId xmlns:a16="http://schemas.microsoft.com/office/drawing/2014/main" id="{4E60F36A-AB3C-7B45-A0FF-32025430CB7A}"/>
              </a:ext>
            </a:extLst>
          </p:cNvPr>
          <p:cNvSpPr>
            <a:spLocks noGrp="1"/>
          </p:cNvSpPr>
          <p:nvPr>
            <p:ph sz="half" idx="1"/>
          </p:nvPr>
        </p:nvSpPr>
        <p:spPr>
          <a:xfrm>
            <a:off x="2153482" y="2863969"/>
            <a:ext cx="4618380" cy="3864634"/>
          </a:xfrm>
        </p:spPr>
        <p:txBody>
          <a:bodyPr>
            <a:normAutofit/>
          </a:bodyPr>
          <a:lstStyle/>
          <a:p>
            <a:r>
              <a:rPr lang="en-US" sz="2400" dirty="0"/>
              <a:t>Each h</a:t>
            </a:r>
            <a:r>
              <a:rPr lang="en-US" sz="2400" baseline="-25000" dirty="0"/>
              <a:t>l-1,j</a:t>
            </a:r>
            <a:r>
              <a:rPr lang="en-US" sz="2400" dirty="0"/>
              <a:t> is a number and so is </a:t>
            </a:r>
            <a:r>
              <a:rPr lang="en-US" sz="2400" dirty="0" err="1"/>
              <a:t>a</a:t>
            </a:r>
            <a:r>
              <a:rPr lang="en-US" sz="2400" baseline="-25000" dirty="0" err="1"/>
              <a:t>l,k</a:t>
            </a:r>
            <a:endParaRPr lang="en-US" sz="2400" dirty="0"/>
          </a:p>
          <a:p>
            <a:r>
              <a:rPr lang="en-US" sz="2400" dirty="0"/>
              <a:t>Each h</a:t>
            </a:r>
            <a:r>
              <a:rPr lang="en-US" sz="2400" baseline="-25000" dirty="0"/>
              <a:t>l</a:t>
            </a:r>
            <a:r>
              <a:rPr lang="en-US" sz="2400" dirty="0"/>
              <a:t> is a vector of neurons and a</a:t>
            </a:r>
            <a:r>
              <a:rPr lang="en-US" sz="2400" baseline="-25000" dirty="0"/>
              <a:t>l</a:t>
            </a:r>
            <a:r>
              <a:rPr lang="en-US" sz="2400" dirty="0"/>
              <a:t> is a vector of activation</a:t>
            </a:r>
          </a:p>
          <a:p>
            <a:r>
              <a:rPr lang="en-US" sz="2400" dirty="0"/>
              <a:t>There is a separate </a:t>
            </a:r>
            <a:r>
              <a:rPr lang="en-US" sz="2400" dirty="0" err="1"/>
              <a:t>w</a:t>
            </a:r>
            <a:r>
              <a:rPr lang="en-US" sz="2400" baseline="-25000" dirty="0" err="1"/>
              <a:t>l,kj</a:t>
            </a:r>
            <a:r>
              <a:rPr lang="en-US" sz="2400" dirty="0"/>
              <a:t> that is linking each neuron h</a:t>
            </a:r>
            <a:r>
              <a:rPr lang="en-US" sz="2400" baseline="-25000" dirty="0"/>
              <a:t>l-1,j</a:t>
            </a:r>
            <a:r>
              <a:rPr lang="en-US" sz="2400" dirty="0"/>
              <a:t> to each </a:t>
            </a:r>
            <a:r>
              <a:rPr lang="en-US" sz="2400" dirty="0" err="1"/>
              <a:t>a</a:t>
            </a:r>
            <a:r>
              <a:rPr lang="en-US" sz="2400" baseline="-25000" dirty="0" err="1"/>
              <a:t>l,k</a:t>
            </a:r>
            <a:r>
              <a:rPr lang="en-US" sz="2400" dirty="0"/>
              <a:t>. </a:t>
            </a:r>
          </a:p>
          <a:p>
            <a:r>
              <a:rPr lang="en-US" sz="2400" dirty="0"/>
              <a:t>High dimensions of h</a:t>
            </a:r>
            <a:r>
              <a:rPr lang="en-US" sz="2400" baseline="-25000" dirty="0"/>
              <a:t>l-1 </a:t>
            </a:r>
            <a:r>
              <a:rPr lang="en-US" sz="2400" dirty="0"/>
              <a:t>and a</a:t>
            </a:r>
            <a:r>
              <a:rPr lang="en-US" sz="2400" baseline="-25000" dirty="0"/>
              <a:t>l </a:t>
            </a:r>
            <a:r>
              <a:rPr lang="en-US" sz="2400" dirty="0"/>
              <a:t>lead to high number of weights</a:t>
            </a:r>
          </a:p>
        </p:txBody>
      </p:sp>
      <p:sp>
        <p:nvSpPr>
          <p:cNvPr id="6" name="Content Placeholder 3">
            <a:extLst>
              <a:ext uri="{FF2B5EF4-FFF2-40B4-BE49-F238E27FC236}">
                <a16:creationId xmlns:a16="http://schemas.microsoft.com/office/drawing/2014/main" id="{2FA0F1A5-64DE-9A4A-B060-6705E2BE1675}"/>
              </a:ext>
            </a:extLst>
          </p:cNvPr>
          <p:cNvSpPr txBox="1">
            <a:spLocks/>
          </p:cNvSpPr>
          <p:nvPr/>
        </p:nvSpPr>
        <p:spPr>
          <a:xfrm>
            <a:off x="7069487" y="2643029"/>
            <a:ext cx="4618381" cy="386463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Each h</a:t>
            </a:r>
            <a:r>
              <a:rPr lang="en-US" sz="2400" baseline="-25000" dirty="0"/>
              <a:t>l-1,j</a:t>
            </a:r>
            <a:r>
              <a:rPr lang="en-US" sz="2400" dirty="0"/>
              <a:t> is </a:t>
            </a:r>
            <a:r>
              <a:rPr lang="en-US" sz="2400" b="1" dirty="0"/>
              <a:t>an image of neurons</a:t>
            </a:r>
            <a:r>
              <a:rPr lang="en-US" sz="2400" dirty="0"/>
              <a:t> and so is </a:t>
            </a:r>
            <a:r>
              <a:rPr lang="en-US" sz="2400" dirty="0" err="1"/>
              <a:t>a</a:t>
            </a:r>
            <a:r>
              <a:rPr lang="en-US" sz="2400" baseline="-25000" dirty="0" err="1"/>
              <a:t>l,k</a:t>
            </a:r>
            <a:r>
              <a:rPr lang="en-US" sz="2400" dirty="0"/>
              <a:t>.</a:t>
            </a:r>
          </a:p>
          <a:p>
            <a:r>
              <a:rPr lang="en-US" sz="2400" dirty="0"/>
              <a:t>There is a separate </a:t>
            </a:r>
            <a:r>
              <a:rPr lang="en-US" sz="2400" b="1" dirty="0"/>
              <a:t>convolutional kernel </a:t>
            </a:r>
            <a:r>
              <a:rPr lang="en-US" sz="2400" dirty="0"/>
              <a:t>linking images h</a:t>
            </a:r>
            <a:r>
              <a:rPr lang="en-US" sz="2400" baseline="-25000" dirty="0"/>
              <a:t>l-1,j </a:t>
            </a:r>
            <a:r>
              <a:rPr lang="en-US" sz="2400" dirty="0"/>
              <a:t>and </a:t>
            </a:r>
            <a:r>
              <a:rPr lang="en-US" sz="2400" dirty="0" err="1"/>
              <a:t>a</a:t>
            </a:r>
            <a:r>
              <a:rPr lang="en-US" sz="2400" baseline="-25000" dirty="0" err="1"/>
              <a:t>l,k</a:t>
            </a:r>
            <a:r>
              <a:rPr lang="en-US" sz="2400" dirty="0"/>
              <a:t>. Same kernel applies to the entire image of neurons</a:t>
            </a:r>
          </a:p>
          <a:p>
            <a:r>
              <a:rPr lang="en-US" sz="2400" dirty="0"/>
              <a:t>In the literature </a:t>
            </a:r>
            <a:r>
              <a:rPr lang="en-US" sz="2400" dirty="0" err="1"/>
              <a:t>h</a:t>
            </a:r>
            <a:r>
              <a:rPr lang="en-US" sz="2400" baseline="-25000" dirty="0" err="1"/>
              <a:t>l,j</a:t>
            </a:r>
            <a:r>
              <a:rPr lang="en-US" sz="2400" dirty="0"/>
              <a:t> are called </a:t>
            </a:r>
            <a:r>
              <a:rPr lang="en-US" sz="2400" b="1" dirty="0"/>
              <a:t>channels</a:t>
            </a:r>
          </a:p>
          <a:p>
            <a:r>
              <a:rPr lang="en-US" sz="2400" dirty="0" err="1"/>
              <a:t>w</a:t>
            </a:r>
            <a:r>
              <a:rPr lang="en-US" sz="2400" baseline="-25000" dirty="0" err="1"/>
              <a:t>l,kj</a:t>
            </a:r>
            <a:r>
              <a:rPr lang="en-US" sz="2400" dirty="0"/>
              <a:t> are convolutional filters. </a:t>
            </a:r>
          </a:p>
        </p:txBody>
      </p:sp>
      <p:pic>
        <p:nvPicPr>
          <p:cNvPr id="9" name="Picture 8">
            <a:extLst>
              <a:ext uri="{FF2B5EF4-FFF2-40B4-BE49-F238E27FC236}">
                <a16:creationId xmlns:a16="http://schemas.microsoft.com/office/drawing/2014/main" id="{E2DD6C99-F18D-AB49-9E72-81C2A06BE34A}"/>
              </a:ext>
            </a:extLst>
          </p:cNvPr>
          <p:cNvPicPr>
            <a:picLocks noChangeAspect="1"/>
          </p:cNvPicPr>
          <p:nvPr/>
        </p:nvPicPr>
        <p:blipFill>
          <a:blip r:embed="rId3"/>
          <a:stretch>
            <a:fillRect/>
          </a:stretch>
        </p:blipFill>
        <p:spPr>
          <a:xfrm>
            <a:off x="2372136" y="1830229"/>
            <a:ext cx="4102100" cy="812800"/>
          </a:xfrm>
          <a:prstGeom prst="rect">
            <a:avLst/>
          </a:prstGeom>
        </p:spPr>
      </p:pic>
      <p:pic>
        <p:nvPicPr>
          <p:cNvPr id="10" name="Picture 9">
            <a:extLst>
              <a:ext uri="{FF2B5EF4-FFF2-40B4-BE49-F238E27FC236}">
                <a16:creationId xmlns:a16="http://schemas.microsoft.com/office/drawing/2014/main" id="{6266BDEB-F0DB-9A49-9302-1E6E8E5E95DF}"/>
              </a:ext>
            </a:extLst>
          </p:cNvPr>
          <p:cNvPicPr>
            <a:picLocks noChangeAspect="1"/>
          </p:cNvPicPr>
          <p:nvPr/>
        </p:nvPicPr>
        <p:blipFill>
          <a:blip r:embed="rId4"/>
          <a:stretch>
            <a:fillRect/>
          </a:stretch>
        </p:blipFill>
        <p:spPr>
          <a:xfrm>
            <a:off x="7236237" y="1775889"/>
            <a:ext cx="4432300" cy="812800"/>
          </a:xfrm>
          <a:prstGeom prst="rect">
            <a:avLst/>
          </a:prstGeom>
        </p:spPr>
      </p:pic>
      <p:cxnSp>
        <p:nvCxnSpPr>
          <p:cNvPr id="3" name="Straight Connector 2">
            <a:extLst>
              <a:ext uri="{FF2B5EF4-FFF2-40B4-BE49-F238E27FC236}">
                <a16:creationId xmlns:a16="http://schemas.microsoft.com/office/drawing/2014/main" id="{1723623A-00FF-034F-804F-6B1E6B70FAF4}"/>
              </a:ext>
            </a:extLst>
          </p:cNvPr>
          <p:cNvCxnSpPr>
            <a:cxnSpLocks/>
          </p:cNvCxnSpPr>
          <p:nvPr/>
        </p:nvCxnSpPr>
        <p:spPr>
          <a:xfrm>
            <a:off x="6771861" y="1525798"/>
            <a:ext cx="0" cy="5332202"/>
          </a:xfrm>
          <a:prstGeom prst="line">
            <a:avLst/>
          </a:prstGeom>
          <a:ln w="635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5D70739-745D-4F40-AE89-FAF5E4ED770C}"/>
              </a:ext>
            </a:extLst>
          </p:cNvPr>
          <p:cNvCxnSpPr>
            <a:cxnSpLocks/>
          </p:cNvCxnSpPr>
          <p:nvPr/>
        </p:nvCxnSpPr>
        <p:spPr>
          <a:xfrm flipV="1">
            <a:off x="1948721" y="1525798"/>
            <a:ext cx="10243279" cy="1"/>
          </a:xfrm>
          <a:prstGeom prst="line">
            <a:avLst/>
          </a:prstGeom>
          <a:ln w="635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8F312AE-2BA8-694C-9079-C4D2E5918C6E}"/>
              </a:ext>
            </a:extLst>
          </p:cNvPr>
          <p:cNvSpPr txBox="1"/>
          <p:nvPr/>
        </p:nvSpPr>
        <p:spPr>
          <a:xfrm>
            <a:off x="3560821" y="6165503"/>
            <a:ext cx="6422079" cy="461665"/>
          </a:xfrm>
          <a:prstGeom prst="rect">
            <a:avLst/>
          </a:prstGeom>
          <a:solidFill>
            <a:schemeClr val="bg1"/>
          </a:solidFill>
        </p:spPr>
        <p:txBody>
          <a:bodyPr wrap="none" rtlCol="0">
            <a:spAutoFit/>
          </a:bodyPr>
          <a:lstStyle/>
          <a:p>
            <a:pPr algn="ctr"/>
            <a:r>
              <a:rPr lang="en-US" sz="2400" dirty="0"/>
              <a:t>Nonlinearities following activations remain similar</a:t>
            </a:r>
          </a:p>
        </p:txBody>
      </p:sp>
    </p:spTree>
    <p:extLst>
      <p:ext uri="{BB962C8B-B14F-4D97-AF65-F5344CB8AC3E}">
        <p14:creationId xmlns:p14="http://schemas.microsoft.com/office/powerpoint/2010/main" val="61202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500"/>
                                        <p:tgtEl>
                                          <p:spTgt spid="6">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9B035-6E1D-8643-B4D2-6C4B95C63D8F}"/>
              </a:ext>
            </a:extLst>
          </p:cNvPr>
          <p:cNvSpPr>
            <a:spLocks noGrp="1"/>
          </p:cNvSpPr>
          <p:nvPr>
            <p:ph type="title"/>
          </p:nvPr>
        </p:nvSpPr>
        <p:spPr/>
        <p:txBody>
          <a:bodyPr/>
          <a:lstStyle/>
          <a:p>
            <a:r>
              <a:rPr lang="en-US" dirty="0"/>
              <a:t>Image of neurons - channel</a:t>
            </a:r>
          </a:p>
        </p:txBody>
      </p:sp>
      <p:grpSp>
        <p:nvGrpSpPr>
          <p:cNvPr id="28" name="Group 27">
            <a:extLst>
              <a:ext uri="{FF2B5EF4-FFF2-40B4-BE49-F238E27FC236}">
                <a16:creationId xmlns:a16="http://schemas.microsoft.com/office/drawing/2014/main" id="{80ED00A8-DA7C-114A-82DC-C7D6157EA690}"/>
              </a:ext>
            </a:extLst>
          </p:cNvPr>
          <p:cNvGrpSpPr>
            <a:grpSpLocks noChangeAspect="1"/>
          </p:cNvGrpSpPr>
          <p:nvPr/>
        </p:nvGrpSpPr>
        <p:grpSpPr>
          <a:xfrm>
            <a:off x="7870076" y="1811457"/>
            <a:ext cx="3115103" cy="3323988"/>
            <a:chOff x="2372138" y="1885291"/>
            <a:chExt cx="3406833" cy="3635280"/>
          </a:xfrm>
        </p:grpSpPr>
        <p:grpSp>
          <p:nvGrpSpPr>
            <p:cNvPr id="29" name="Group 28">
              <a:extLst>
                <a:ext uri="{FF2B5EF4-FFF2-40B4-BE49-F238E27FC236}">
                  <a16:creationId xmlns:a16="http://schemas.microsoft.com/office/drawing/2014/main" id="{854B0139-873C-CB46-8DC4-030B27E6631F}"/>
                </a:ext>
              </a:extLst>
            </p:cNvPr>
            <p:cNvGrpSpPr/>
            <p:nvPr/>
          </p:nvGrpSpPr>
          <p:grpSpPr>
            <a:xfrm>
              <a:off x="2372138" y="1885291"/>
              <a:ext cx="1135611" cy="1211760"/>
              <a:chOff x="7157609" y="2724764"/>
              <a:chExt cx="1135611" cy="1211760"/>
            </a:xfrm>
          </p:grpSpPr>
          <p:sp>
            <p:nvSpPr>
              <p:cNvPr id="110" name="Rectangle 109">
                <a:extLst>
                  <a:ext uri="{FF2B5EF4-FFF2-40B4-BE49-F238E27FC236}">
                    <a16:creationId xmlns:a16="http://schemas.microsoft.com/office/drawing/2014/main" id="{92155A01-7BF3-3B4B-81B8-E38A448B2090}"/>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29BE32F7-657E-6D48-B7A4-AFC737E6AC17}"/>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6ACF2FBA-600A-DF49-B8BD-E98C7DE81F03}"/>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B9B7CD97-D236-1049-968E-7AE50C22A6D4}"/>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1B886280-FEC7-CE4B-B271-75A31AE04D42}"/>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31CA42A4-9C26-B149-AEB7-E53132BF5546}"/>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4A1263-6081-9B42-AEB9-9B2C2B74C505}"/>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FFF9E741-3530-A242-8655-726E2F720991}"/>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4E99CD7C-3151-574A-A1A9-7550A44916B7}"/>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FBC9614A-42B2-D643-93EF-4C9A9209E982}"/>
                </a:ext>
              </a:extLst>
            </p:cNvPr>
            <p:cNvGrpSpPr/>
            <p:nvPr/>
          </p:nvGrpSpPr>
          <p:grpSpPr>
            <a:xfrm>
              <a:off x="3507749" y="1885291"/>
              <a:ext cx="1135611" cy="1211760"/>
              <a:chOff x="7157609" y="2724764"/>
              <a:chExt cx="1135611" cy="1211760"/>
            </a:xfrm>
          </p:grpSpPr>
          <p:sp>
            <p:nvSpPr>
              <p:cNvPr id="101" name="Rectangle 100">
                <a:extLst>
                  <a:ext uri="{FF2B5EF4-FFF2-40B4-BE49-F238E27FC236}">
                    <a16:creationId xmlns:a16="http://schemas.microsoft.com/office/drawing/2014/main" id="{7933052C-F308-B242-B752-CB0D904A574D}"/>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DA42F946-A1D5-FE4A-9796-B30DCC5CA62E}"/>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07CFF1FA-8249-914B-AC91-91123AFE97A9}"/>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D186F99-2A42-714B-AD71-BD3B55273BCF}"/>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4B3E272A-D6BA-3141-9D8F-C6CA0156378B}"/>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AE3CBB8F-8E16-9641-9E19-4B8CCC201286}"/>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8789FEDE-4B84-824A-9AF4-3B1C0EB188FF}"/>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419293BC-C069-1E44-8D72-8675BE0A7054}"/>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319D834D-6083-7B41-B544-F9CCD755848F}"/>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D828480B-1BE6-6B40-988E-6FDBCD045483}"/>
                </a:ext>
              </a:extLst>
            </p:cNvPr>
            <p:cNvGrpSpPr/>
            <p:nvPr/>
          </p:nvGrpSpPr>
          <p:grpSpPr>
            <a:xfrm>
              <a:off x="4643360" y="1885291"/>
              <a:ext cx="1135611" cy="1211760"/>
              <a:chOff x="7157609" y="2724764"/>
              <a:chExt cx="1135611" cy="1211760"/>
            </a:xfrm>
          </p:grpSpPr>
          <p:sp>
            <p:nvSpPr>
              <p:cNvPr id="92" name="Rectangle 91">
                <a:extLst>
                  <a:ext uri="{FF2B5EF4-FFF2-40B4-BE49-F238E27FC236}">
                    <a16:creationId xmlns:a16="http://schemas.microsoft.com/office/drawing/2014/main" id="{8FC785F5-0E5C-0342-A90B-266D1A50DBA0}"/>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E1239679-8CA5-E84B-B36D-68B1669A3ABB}"/>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719C2E69-8E8B-1747-AE61-11CCB6CBCAF3}"/>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71474DE9-7F32-BF4E-9D9F-F33ADB0AF13A}"/>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E65BCD85-9371-5F4B-9854-3A192ADF6C2D}"/>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9BB553AB-E850-AE4B-AC11-355CE3BA2497}"/>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78EF1B4-4557-3A4A-85FA-57577817AB30}"/>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037D2BBF-23A9-FA4F-8036-4C40B13A4D9F}"/>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FF645828-1F40-2948-BEFF-FB0052D0B2A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17F46E51-F0A7-F541-B468-181B75600073}"/>
                </a:ext>
              </a:extLst>
            </p:cNvPr>
            <p:cNvGrpSpPr/>
            <p:nvPr/>
          </p:nvGrpSpPr>
          <p:grpSpPr>
            <a:xfrm>
              <a:off x="2372138" y="3097051"/>
              <a:ext cx="1135611" cy="1211760"/>
              <a:chOff x="7157609" y="2724764"/>
              <a:chExt cx="1135611" cy="1211760"/>
            </a:xfrm>
          </p:grpSpPr>
          <p:sp>
            <p:nvSpPr>
              <p:cNvPr id="83" name="Rectangle 82">
                <a:extLst>
                  <a:ext uri="{FF2B5EF4-FFF2-40B4-BE49-F238E27FC236}">
                    <a16:creationId xmlns:a16="http://schemas.microsoft.com/office/drawing/2014/main" id="{003EE13B-B144-4A45-9BE7-9AC46346D3B2}"/>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D191AF6C-A6FA-BD47-981C-E3358CDC4724}"/>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1BD269DE-D1F3-C64D-8BAA-6586D137F959}"/>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35B63A4A-3855-1D47-881F-0FE16676FA56}"/>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6F1054EB-321B-0D41-A051-098F41618489}"/>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8D48AA2F-836E-6A49-9AD9-069D529A2BC5}"/>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F8383E3F-1F65-004C-8D26-BA63E62BD92E}"/>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5BCEFAAB-2F5D-1E47-A980-4F8263C01D60}"/>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D7B0D45F-43B5-CE41-85B8-4E0339178770}"/>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FB689EFD-ACFC-FA4C-8203-F21E566958E3}"/>
                </a:ext>
              </a:extLst>
            </p:cNvPr>
            <p:cNvGrpSpPr/>
            <p:nvPr/>
          </p:nvGrpSpPr>
          <p:grpSpPr>
            <a:xfrm>
              <a:off x="3507749" y="3097051"/>
              <a:ext cx="1135611" cy="1211760"/>
              <a:chOff x="7157609" y="2724764"/>
              <a:chExt cx="1135611" cy="1211760"/>
            </a:xfrm>
          </p:grpSpPr>
          <p:sp>
            <p:nvSpPr>
              <p:cNvPr id="74" name="Rectangle 73">
                <a:extLst>
                  <a:ext uri="{FF2B5EF4-FFF2-40B4-BE49-F238E27FC236}">
                    <a16:creationId xmlns:a16="http://schemas.microsoft.com/office/drawing/2014/main" id="{0AD3AA6A-6C56-A24D-91F5-37FEFE193D3D}"/>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35D9000-972F-B846-B65C-04EDA311BA2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5041C81C-00C8-194A-BBAE-67AF258EF2AA}"/>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04A4AD0F-D57C-404E-AD4D-A63AE41CFE70}"/>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45825B90-E21A-7348-9CF3-8489851B1900}"/>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1E56637E-3FF8-714F-A82B-56E8E6343788}"/>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85264C84-4FD0-E648-A9DE-35558A981683}"/>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8862AC58-D5D7-5143-9C42-9EE3A682402B}"/>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82D9D914-73CD-AA4F-BC8F-2136D5533ACD}"/>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ED2CD638-31AE-C045-9FD8-B136B46B5AAA}"/>
                </a:ext>
              </a:extLst>
            </p:cNvPr>
            <p:cNvGrpSpPr/>
            <p:nvPr/>
          </p:nvGrpSpPr>
          <p:grpSpPr>
            <a:xfrm>
              <a:off x="4643360" y="3097051"/>
              <a:ext cx="1135611" cy="1211760"/>
              <a:chOff x="7157609" y="2724764"/>
              <a:chExt cx="1135611" cy="1211760"/>
            </a:xfrm>
          </p:grpSpPr>
          <p:sp>
            <p:nvSpPr>
              <p:cNvPr id="65" name="Rectangle 64">
                <a:extLst>
                  <a:ext uri="{FF2B5EF4-FFF2-40B4-BE49-F238E27FC236}">
                    <a16:creationId xmlns:a16="http://schemas.microsoft.com/office/drawing/2014/main" id="{D4944EC6-FE6F-AB45-A5EE-19D46542E74F}"/>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5279D36A-B963-D742-8663-7530AD890762}"/>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67025AE-1BAB-5442-8149-F67F5303E1BC}"/>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B0357EB8-28FF-6C4D-B741-C1A773942368}"/>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199D4707-D821-664F-B3BE-58CA678F8D93}"/>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5877234D-B51B-7045-B1CB-FC00036BC84C}"/>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0A637F63-0F23-4646-A839-66D973180C98}"/>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43669E0C-7A4D-8941-8E3F-0E1F0BCB3163}"/>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6851569D-66E8-C24F-B70A-0B7350ABC51D}"/>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887A453A-7700-E44E-80B9-B23FD9456F27}"/>
                </a:ext>
              </a:extLst>
            </p:cNvPr>
            <p:cNvGrpSpPr/>
            <p:nvPr/>
          </p:nvGrpSpPr>
          <p:grpSpPr>
            <a:xfrm>
              <a:off x="2372138" y="4308811"/>
              <a:ext cx="1135611" cy="1211760"/>
              <a:chOff x="7157609" y="2724764"/>
              <a:chExt cx="1135611" cy="1211760"/>
            </a:xfrm>
          </p:grpSpPr>
          <p:sp>
            <p:nvSpPr>
              <p:cNvPr id="56" name="Rectangle 55">
                <a:extLst>
                  <a:ext uri="{FF2B5EF4-FFF2-40B4-BE49-F238E27FC236}">
                    <a16:creationId xmlns:a16="http://schemas.microsoft.com/office/drawing/2014/main" id="{17E1A792-5150-E84A-9AC9-E3DEB58BEC6F}"/>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4B5115CA-057A-6D49-B446-04BCD91CBB70}"/>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F80E9ED-16D1-F443-A44D-8ED2A09416B3}"/>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B60240E-E3F4-6D47-8868-1F3B86E9F357}"/>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91543A4B-7348-434F-BC96-B40E2ED4DA18}"/>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9689D5F-A6BD-384B-A023-0C9EA0997D29}"/>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8E2FC068-653D-0343-8BC1-5882E1198EA6}"/>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AFB2917-727D-D24D-81EB-4D6ECA2D7FF4}"/>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5549135-087D-3546-A6A3-613A1B13A38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53F3B322-A593-3243-A452-D6076F1033AB}"/>
                </a:ext>
              </a:extLst>
            </p:cNvPr>
            <p:cNvGrpSpPr/>
            <p:nvPr/>
          </p:nvGrpSpPr>
          <p:grpSpPr>
            <a:xfrm>
              <a:off x="3507749" y="4308811"/>
              <a:ext cx="1135611" cy="1211760"/>
              <a:chOff x="7157609" y="2724764"/>
              <a:chExt cx="1135611" cy="1211760"/>
            </a:xfrm>
          </p:grpSpPr>
          <p:sp>
            <p:nvSpPr>
              <p:cNvPr id="47" name="Rectangle 46">
                <a:extLst>
                  <a:ext uri="{FF2B5EF4-FFF2-40B4-BE49-F238E27FC236}">
                    <a16:creationId xmlns:a16="http://schemas.microsoft.com/office/drawing/2014/main" id="{018E4A97-4532-134F-BBAE-4C96E3E0F1D5}"/>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9AAF43D-B437-DF45-BB69-F004DC8AC4A3}"/>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86813E8-3A74-AA4C-87EB-706F508A4C67}"/>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669BBC5-64A7-6245-A89F-49BC742AE4F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842560C-E948-044E-B993-8A2407FAA417}"/>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29BD1C91-7891-F744-9E6A-2E4582A804F7}"/>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DE8D98C-6C3C-AB48-B8E0-8D0B48F5D2C4}"/>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3877E830-402A-F54A-BF8E-C3226EF568A2}"/>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FCA3B5E-85E0-7540-B565-4CC82D0D1A67}"/>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752F631B-C849-AC4F-B0C7-744190880F29}"/>
                </a:ext>
              </a:extLst>
            </p:cNvPr>
            <p:cNvGrpSpPr/>
            <p:nvPr/>
          </p:nvGrpSpPr>
          <p:grpSpPr>
            <a:xfrm>
              <a:off x="4643360" y="4308811"/>
              <a:ext cx="1135611" cy="1211760"/>
              <a:chOff x="7157609" y="2724764"/>
              <a:chExt cx="1135611" cy="1211760"/>
            </a:xfrm>
          </p:grpSpPr>
          <p:sp>
            <p:nvSpPr>
              <p:cNvPr id="38" name="Rectangle 37">
                <a:extLst>
                  <a:ext uri="{FF2B5EF4-FFF2-40B4-BE49-F238E27FC236}">
                    <a16:creationId xmlns:a16="http://schemas.microsoft.com/office/drawing/2014/main" id="{CA0F506F-0C49-864E-A4D5-FC3318FAD3C6}"/>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546C335-47BE-DE46-8948-4380BDFE040F}"/>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C2CA89D-108A-C247-941B-FF4F69E90783}"/>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C0CFCF6-D5B6-D241-8D60-9422925A5824}"/>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490D3F1-836B-8C49-8BF6-8D1F0FE4EE47}"/>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5345A02-D5B9-A745-9E1E-F69B1DB6C684}"/>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CDA02FB-EA7D-AC45-855C-66C73D8AC9CA}"/>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9B8EB31-70EA-014D-8830-92853B955B17}"/>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3A247A6-539F-094A-B8A7-8392B8A1A9A9}"/>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9" name="Group 118">
            <a:extLst>
              <a:ext uri="{FF2B5EF4-FFF2-40B4-BE49-F238E27FC236}">
                <a16:creationId xmlns:a16="http://schemas.microsoft.com/office/drawing/2014/main" id="{AC98EE9C-615B-6B45-B427-3292264E7BC3}"/>
              </a:ext>
            </a:extLst>
          </p:cNvPr>
          <p:cNvGrpSpPr>
            <a:grpSpLocks noChangeAspect="1"/>
          </p:cNvGrpSpPr>
          <p:nvPr/>
        </p:nvGrpSpPr>
        <p:grpSpPr>
          <a:xfrm>
            <a:off x="4160105" y="1811457"/>
            <a:ext cx="310479" cy="3323988"/>
            <a:chOff x="3594676" y="1529407"/>
            <a:chExt cx="378538" cy="4052636"/>
          </a:xfrm>
        </p:grpSpPr>
        <p:sp>
          <p:nvSpPr>
            <p:cNvPr id="120" name="Rectangle 119">
              <a:extLst>
                <a:ext uri="{FF2B5EF4-FFF2-40B4-BE49-F238E27FC236}">
                  <a16:creationId xmlns:a16="http://schemas.microsoft.com/office/drawing/2014/main" id="{41BD3145-9254-6242-AC2E-87CFC9BA170A}"/>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20973E6E-7472-B34E-A2F3-1126C1FEDCCC}"/>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A0CA6B3C-3AE9-2C4E-8339-F9D7EC57B492}"/>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82ADA1D2-2A4F-9645-A549-B68B43C34E2D}"/>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EBABD7AC-8C3E-B141-BB6F-86DA956BC3A3}"/>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585D6EF8-FAE9-024C-B65E-1034AA888792}"/>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5E49A81F-D860-034D-A6DB-DCAFE70FCC1D}"/>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A93B67EA-FE0D-CD4F-A460-C3BB902C5239}"/>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FEC0159C-2A0A-6A44-8CE6-CEE26A7CE86B}"/>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529F69CF-126C-CB41-9869-A2BAF2EB12E2}"/>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2" name="TextBox 131">
            <a:extLst>
              <a:ext uri="{FF2B5EF4-FFF2-40B4-BE49-F238E27FC236}">
                <a16:creationId xmlns:a16="http://schemas.microsoft.com/office/drawing/2014/main" id="{CF2D55BF-DB2E-C143-B97E-1993590BF109}"/>
              </a:ext>
            </a:extLst>
          </p:cNvPr>
          <p:cNvSpPr txBox="1"/>
          <p:nvPr/>
        </p:nvSpPr>
        <p:spPr>
          <a:xfrm>
            <a:off x="2138530" y="5342603"/>
            <a:ext cx="4508265" cy="707886"/>
          </a:xfrm>
          <a:prstGeom prst="rect">
            <a:avLst/>
          </a:prstGeom>
          <a:noFill/>
        </p:spPr>
        <p:txBody>
          <a:bodyPr wrap="square" rtlCol="0">
            <a:spAutoFit/>
          </a:bodyPr>
          <a:lstStyle/>
          <a:p>
            <a:r>
              <a:rPr lang="en-US" sz="2000" dirty="0"/>
              <a:t>Fully connected</a:t>
            </a:r>
          </a:p>
          <a:p>
            <a:r>
              <a:rPr lang="en-US" sz="2000" dirty="0"/>
              <a:t>Vector of neurons form a layer</a:t>
            </a:r>
          </a:p>
        </p:txBody>
      </p:sp>
      <p:cxnSp>
        <p:nvCxnSpPr>
          <p:cNvPr id="130" name="Straight Connector 129">
            <a:extLst>
              <a:ext uri="{FF2B5EF4-FFF2-40B4-BE49-F238E27FC236}">
                <a16:creationId xmlns:a16="http://schemas.microsoft.com/office/drawing/2014/main" id="{EE16438F-3284-4043-BD94-1FA5867C61B0}"/>
              </a:ext>
            </a:extLst>
          </p:cNvPr>
          <p:cNvCxnSpPr>
            <a:cxnSpLocks/>
          </p:cNvCxnSpPr>
          <p:nvPr/>
        </p:nvCxnSpPr>
        <p:spPr>
          <a:xfrm>
            <a:off x="6771861" y="1525798"/>
            <a:ext cx="0" cy="5332202"/>
          </a:xfrm>
          <a:prstGeom prst="line">
            <a:avLst/>
          </a:prstGeom>
          <a:ln w="635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C341BB9-BEAB-BF4F-B45D-CEAA5200B7CC}"/>
              </a:ext>
            </a:extLst>
          </p:cNvPr>
          <p:cNvCxnSpPr>
            <a:cxnSpLocks/>
          </p:cNvCxnSpPr>
          <p:nvPr/>
        </p:nvCxnSpPr>
        <p:spPr>
          <a:xfrm flipV="1">
            <a:off x="1948721" y="1525798"/>
            <a:ext cx="10243279" cy="1"/>
          </a:xfrm>
          <a:prstGeom prst="line">
            <a:avLst/>
          </a:prstGeom>
          <a:ln w="635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DF44118D-1C30-B848-BD8E-1EBE2335E7CD}"/>
              </a:ext>
            </a:extLst>
          </p:cNvPr>
          <p:cNvSpPr txBox="1"/>
          <p:nvPr/>
        </p:nvSpPr>
        <p:spPr>
          <a:xfrm>
            <a:off x="7021994" y="5332202"/>
            <a:ext cx="4508265" cy="1015663"/>
          </a:xfrm>
          <a:prstGeom prst="rect">
            <a:avLst/>
          </a:prstGeom>
          <a:noFill/>
        </p:spPr>
        <p:txBody>
          <a:bodyPr wrap="square" rtlCol="0">
            <a:spAutoFit/>
          </a:bodyPr>
          <a:lstStyle/>
          <a:p>
            <a:r>
              <a:rPr lang="en-US" sz="2000" dirty="0"/>
              <a:t>Convolutional architecture</a:t>
            </a:r>
          </a:p>
          <a:p>
            <a:r>
              <a:rPr lang="en-US" sz="2000" dirty="0"/>
              <a:t>Image of neurons form a channel</a:t>
            </a:r>
          </a:p>
          <a:p>
            <a:endParaRPr lang="en-US" sz="2000" dirty="0"/>
          </a:p>
        </p:txBody>
      </p:sp>
    </p:spTree>
    <p:extLst>
      <p:ext uri="{BB962C8B-B14F-4D97-AF65-F5344CB8AC3E}">
        <p14:creationId xmlns:p14="http://schemas.microsoft.com/office/powerpoint/2010/main" val="3460043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41A8C5-3E11-0246-A7D0-FABB2FDBA2C7}"/>
              </a:ext>
            </a:extLst>
          </p:cNvPr>
          <p:cNvPicPr>
            <a:picLocks noChangeAspect="1"/>
          </p:cNvPicPr>
          <p:nvPr/>
        </p:nvPicPr>
        <p:blipFill>
          <a:blip r:embed="rId2"/>
          <a:stretch>
            <a:fillRect/>
          </a:stretch>
        </p:blipFill>
        <p:spPr>
          <a:xfrm>
            <a:off x="2487229" y="789888"/>
            <a:ext cx="8832412" cy="4827792"/>
          </a:xfrm>
          <a:prstGeom prst="rect">
            <a:avLst/>
          </a:prstGeom>
        </p:spPr>
      </p:pic>
      <p:sp>
        <p:nvSpPr>
          <p:cNvPr id="10" name="TextBox 9">
            <a:extLst>
              <a:ext uri="{FF2B5EF4-FFF2-40B4-BE49-F238E27FC236}">
                <a16:creationId xmlns:a16="http://schemas.microsoft.com/office/drawing/2014/main" id="{114B9CE7-69CA-7840-A6D8-8A5722AD5B47}"/>
              </a:ext>
            </a:extLst>
          </p:cNvPr>
          <p:cNvSpPr txBox="1"/>
          <p:nvPr/>
        </p:nvSpPr>
        <p:spPr>
          <a:xfrm>
            <a:off x="2353885" y="5883446"/>
            <a:ext cx="8625439" cy="369332"/>
          </a:xfrm>
          <a:prstGeom prst="rect">
            <a:avLst/>
          </a:prstGeom>
          <a:noFill/>
        </p:spPr>
        <p:txBody>
          <a:bodyPr wrap="none" rtlCol="0">
            <a:spAutoFit/>
          </a:bodyPr>
          <a:lstStyle/>
          <a:p>
            <a:pPr algn="ctr"/>
            <a:r>
              <a:rPr lang="en-US" dirty="0"/>
              <a:t>[Figure from </a:t>
            </a:r>
            <a:r>
              <a:rPr lang="en-US" dirty="0" err="1"/>
              <a:t>Krizhevsky</a:t>
            </a:r>
            <a:r>
              <a:rPr lang="en-US" dirty="0"/>
              <a:t>, </a:t>
            </a:r>
            <a:r>
              <a:rPr lang="en-US" dirty="0" err="1"/>
              <a:t>Sutskever</a:t>
            </a:r>
            <a:r>
              <a:rPr lang="en-US" dirty="0"/>
              <a:t> and Hinton 2012 – Predictions on ImageNet with CNNs]</a:t>
            </a:r>
          </a:p>
        </p:txBody>
      </p:sp>
    </p:spTree>
    <p:extLst>
      <p:ext uri="{BB962C8B-B14F-4D97-AF65-F5344CB8AC3E}">
        <p14:creationId xmlns:p14="http://schemas.microsoft.com/office/powerpoint/2010/main" val="3217022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9B035-6E1D-8643-B4D2-6C4B95C63D8F}"/>
              </a:ext>
            </a:extLst>
          </p:cNvPr>
          <p:cNvSpPr>
            <a:spLocks noGrp="1"/>
          </p:cNvSpPr>
          <p:nvPr>
            <p:ph type="title"/>
          </p:nvPr>
        </p:nvSpPr>
        <p:spPr/>
        <p:txBody>
          <a:bodyPr/>
          <a:lstStyle/>
          <a:p>
            <a:r>
              <a:rPr lang="en-US" dirty="0"/>
              <a:t>Vector of channels forms a layer</a:t>
            </a:r>
          </a:p>
        </p:txBody>
      </p:sp>
      <p:grpSp>
        <p:nvGrpSpPr>
          <p:cNvPr id="119" name="Group 118">
            <a:extLst>
              <a:ext uri="{FF2B5EF4-FFF2-40B4-BE49-F238E27FC236}">
                <a16:creationId xmlns:a16="http://schemas.microsoft.com/office/drawing/2014/main" id="{AC98EE9C-615B-6B45-B427-3292264E7BC3}"/>
              </a:ext>
            </a:extLst>
          </p:cNvPr>
          <p:cNvGrpSpPr>
            <a:grpSpLocks noChangeAspect="1"/>
          </p:cNvGrpSpPr>
          <p:nvPr/>
        </p:nvGrpSpPr>
        <p:grpSpPr>
          <a:xfrm>
            <a:off x="4160105" y="1811457"/>
            <a:ext cx="310479" cy="3323988"/>
            <a:chOff x="3594676" y="1529407"/>
            <a:chExt cx="378538" cy="4052636"/>
          </a:xfrm>
        </p:grpSpPr>
        <p:sp>
          <p:nvSpPr>
            <p:cNvPr id="120" name="Rectangle 119">
              <a:extLst>
                <a:ext uri="{FF2B5EF4-FFF2-40B4-BE49-F238E27FC236}">
                  <a16:creationId xmlns:a16="http://schemas.microsoft.com/office/drawing/2014/main" id="{41BD3145-9254-6242-AC2E-87CFC9BA170A}"/>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20973E6E-7472-B34E-A2F3-1126C1FEDCCC}"/>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A0CA6B3C-3AE9-2C4E-8339-F9D7EC57B492}"/>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82ADA1D2-2A4F-9645-A549-B68B43C34E2D}"/>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EBABD7AC-8C3E-B141-BB6F-86DA956BC3A3}"/>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585D6EF8-FAE9-024C-B65E-1034AA888792}"/>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5E49A81F-D860-034D-A6DB-DCAFE70FCC1D}"/>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A93B67EA-FE0D-CD4F-A460-C3BB902C5239}"/>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FEC0159C-2A0A-6A44-8CE6-CEE26A7CE86B}"/>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529F69CF-126C-CB41-9869-A2BAF2EB12E2}"/>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2" name="TextBox 131">
            <a:extLst>
              <a:ext uri="{FF2B5EF4-FFF2-40B4-BE49-F238E27FC236}">
                <a16:creationId xmlns:a16="http://schemas.microsoft.com/office/drawing/2014/main" id="{CF2D55BF-DB2E-C143-B97E-1993590BF109}"/>
              </a:ext>
            </a:extLst>
          </p:cNvPr>
          <p:cNvSpPr txBox="1"/>
          <p:nvPr/>
        </p:nvSpPr>
        <p:spPr>
          <a:xfrm>
            <a:off x="2138530" y="5342603"/>
            <a:ext cx="4508265" cy="707886"/>
          </a:xfrm>
          <a:prstGeom prst="rect">
            <a:avLst/>
          </a:prstGeom>
          <a:noFill/>
        </p:spPr>
        <p:txBody>
          <a:bodyPr wrap="square" rtlCol="0">
            <a:spAutoFit/>
          </a:bodyPr>
          <a:lstStyle/>
          <a:p>
            <a:r>
              <a:rPr lang="en-US" sz="2000" dirty="0"/>
              <a:t>Fully connected</a:t>
            </a:r>
          </a:p>
          <a:p>
            <a:r>
              <a:rPr lang="en-US" sz="2000" dirty="0"/>
              <a:t>Vector of neurons form a layer</a:t>
            </a:r>
          </a:p>
        </p:txBody>
      </p:sp>
      <p:cxnSp>
        <p:nvCxnSpPr>
          <p:cNvPr id="130" name="Straight Connector 129">
            <a:extLst>
              <a:ext uri="{FF2B5EF4-FFF2-40B4-BE49-F238E27FC236}">
                <a16:creationId xmlns:a16="http://schemas.microsoft.com/office/drawing/2014/main" id="{EE16438F-3284-4043-BD94-1FA5867C61B0}"/>
              </a:ext>
            </a:extLst>
          </p:cNvPr>
          <p:cNvCxnSpPr>
            <a:cxnSpLocks/>
          </p:cNvCxnSpPr>
          <p:nvPr/>
        </p:nvCxnSpPr>
        <p:spPr>
          <a:xfrm>
            <a:off x="6771861" y="1525798"/>
            <a:ext cx="0" cy="5332202"/>
          </a:xfrm>
          <a:prstGeom prst="line">
            <a:avLst/>
          </a:prstGeom>
          <a:ln w="635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C341BB9-BEAB-BF4F-B45D-CEAA5200B7CC}"/>
              </a:ext>
            </a:extLst>
          </p:cNvPr>
          <p:cNvCxnSpPr>
            <a:cxnSpLocks/>
          </p:cNvCxnSpPr>
          <p:nvPr/>
        </p:nvCxnSpPr>
        <p:spPr>
          <a:xfrm flipV="1">
            <a:off x="1948721" y="1525798"/>
            <a:ext cx="10243279" cy="1"/>
          </a:xfrm>
          <a:prstGeom prst="line">
            <a:avLst/>
          </a:prstGeom>
          <a:ln w="635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DF44118D-1C30-B848-BD8E-1EBE2335E7CD}"/>
              </a:ext>
            </a:extLst>
          </p:cNvPr>
          <p:cNvSpPr txBox="1"/>
          <p:nvPr/>
        </p:nvSpPr>
        <p:spPr>
          <a:xfrm>
            <a:off x="7021994" y="5332202"/>
            <a:ext cx="4508265" cy="1015663"/>
          </a:xfrm>
          <a:prstGeom prst="rect">
            <a:avLst/>
          </a:prstGeom>
          <a:noFill/>
        </p:spPr>
        <p:txBody>
          <a:bodyPr wrap="square" rtlCol="0">
            <a:spAutoFit/>
          </a:bodyPr>
          <a:lstStyle/>
          <a:p>
            <a:r>
              <a:rPr lang="en-US" sz="2000" dirty="0"/>
              <a:t>Convolutional architecture</a:t>
            </a:r>
          </a:p>
          <a:p>
            <a:r>
              <a:rPr lang="en-US" sz="2000" dirty="0"/>
              <a:t>Vector of channels form a layer</a:t>
            </a:r>
          </a:p>
          <a:p>
            <a:endParaRPr lang="en-US" sz="2000" dirty="0"/>
          </a:p>
        </p:txBody>
      </p:sp>
      <p:grpSp>
        <p:nvGrpSpPr>
          <p:cNvPr id="3" name="Group 2">
            <a:extLst>
              <a:ext uri="{FF2B5EF4-FFF2-40B4-BE49-F238E27FC236}">
                <a16:creationId xmlns:a16="http://schemas.microsoft.com/office/drawing/2014/main" id="{5BBAFE5E-43AE-CD49-A9EC-9ABF4738A333}"/>
              </a:ext>
            </a:extLst>
          </p:cNvPr>
          <p:cNvGrpSpPr>
            <a:grpSpLocks noChangeAspect="1"/>
          </p:cNvGrpSpPr>
          <p:nvPr/>
        </p:nvGrpSpPr>
        <p:grpSpPr>
          <a:xfrm>
            <a:off x="6842911" y="2080284"/>
            <a:ext cx="5012967" cy="2862321"/>
            <a:chOff x="5949943" y="1937648"/>
            <a:chExt cx="6401675" cy="3655250"/>
          </a:xfrm>
        </p:grpSpPr>
        <p:grpSp>
          <p:nvGrpSpPr>
            <p:cNvPr id="134" name="Group 133">
              <a:extLst>
                <a:ext uri="{FF2B5EF4-FFF2-40B4-BE49-F238E27FC236}">
                  <a16:creationId xmlns:a16="http://schemas.microsoft.com/office/drawing/2014/main" id="{704C7CE5-C1FA-BB42-A826-0DACCD5D7A53}"/>
                </a:ext>
              </a:extLst>
            </p:cNvPr>
            <p:cNvGrpSpPr/>
            <p:nvPr/>
          </p:nvGrpSpPr>
          <p:grpSpPr>
            <a:xfrm>
              <a:off x="5949943" y="1937648"/>
              <a:ext cx="3406833" cy="3635280"/>
              <a:chOff x="2372138" y="1885291"/>
              <a:chExt cx="3406833" cy="3635280"/>
            </a:xfrm>
            <a:scene3d>
              <a:camera prst="perspectiveRight">
                <a:rot lat="0" lon="16499975" rev="0"/>
              </a:camera>
              <a:lightRig rig="threePt" dir="t"/>
            </a:scene3d>
          </p:grpSpPr>
          <p:grpSp>
            <p:nvGrpSpPr>
              <p:cNvPr id="135" name="Group 134">
                <a:extLst>
                  <a:ext uri="{FF2B5EF4-FFF2-40B4-BE49-F238E27FC236}">
                    <a16:creationId xmlns:a16="http://schemas.microsoft.com/office/drawing/2014/main" id="{A7D3EE63-7AFB-9E40-9E91-C14C7C7DFB01}"/>
                  </a:ext>
                </a:extLst>
              </p:cNvPr>
              <p:cNvGrpSpPr/>
              <p:nvPr/>
            </p:nvGrpSpPr>
            <p:grpSpPr>
              <a:xfrm>
                <a:off x="2372138" y="1885291"/>
                <a:ext cx="1135611" cy="1211760"/>
                <a:chOff x="7157609" y="2724764"/>
                <a:chExt cx="1135611" cy="1211760"/>
              </a:xfrm>
            </p:grpSpPr>
            <p:sp>
              <p:nvSpPr>
                <p:cNvPr id="216" name="Rectangle 215">
                  <a:extLst>
                    <a:ext uri="{FF2B5EF4-FFF2-40B4-BE49-F238E27FC236}">
                      <a16:creationId xmlns:a16="http://schemas.microsoft.com/office/drawing/2014/main" id="{40E21FF9-A66B-6945-AD3B-C58682DD3B15}"/>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E9A83BD3-5ADF-9E4B-8726-216012462FDE}"/>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31257ACB-A88B-5A41-871D-E76866598731}"/>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5170DD2E-F86F-9F41-A2F2-D11841AC6A27}"/>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BF5AC1A3-FACE-8349-9B99-6D062AB16C48}"/>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C014F979-7938-3C46-B89A-EA885CB263E4}"/>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BDA70C48-2EDD-304F-9518-A6E0DDDF512F}"/>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DCAB63EC-263D-814E-B58B-914905F50D7D}"/>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C5DD0FB6-2A61-DE47-B2B0-7850D0DC1442}"/>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a:extLst>
                  <a:ext uri="{FF2B5EF4-FFF2-40B4-BE49-F238E27FC236}">
                    <a16:creationId xmlns:a16="http://schemas.microsoft.com/office/drawing/2014/main" id="{20C09F2E-FCCB-5A4F-A75D-10F51051EB40}"/>
                  </a:ext>
                </a:extLst>
              </p:cNvPr>
              <p:cNvGrpSpPr/>
              <p:nvPr/>
            </p:nvGrpSpPr>
            <p:grpSpPr>
              <a:xfrm>
                <a:off x="3507749" y="1885291"/>
                <a:ext cx="1135611" cy="1211760"/>
                <a:chOff x="7157609" y="2724764"/>
                <a:chExt cx="1135611" cy="1211760"/>
              </a:xfrm>
            </p:grpSpPr>
            <p:sp>
              <p:nvSpPr>
                <p:cNvPr id="207" name="Rectangle 206">
                  <a:extLst>
                    <a:ext uri="{FF2B5EF4-FFF2-40B4-BE49-F238E27FC236}">
                      <a16:creationId xmlns:a16="http://schemas.microsoft.com/office/drawing/2014/main" id="{C14C1904-CF84-A741-8733-5483B8855847}"/>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E28AA71B-18C8-AF45-AB22-8177E0F5CA78}"/>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01640757-BDFC-9543-9780-4436445C5614}"/>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961C8FC4-33BA-C348-8A8B-018FEF9E215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75668FBE-28A1-924F-8F5C-DAD930C2A919}"/>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B3CBCA87-1B89-0747-8EDE-13EDCC27162C}"/>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8E40CF28-E951-1642-9975-F827E54EC134}"/>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0DBDD603-775D-954D-911B-E1C58172BF27}"/>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7D61D17F-8060-764D-9EFF-A1270B5408C7}"/>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a:extLst>
                  <a:ext uri="{FF2B5EF4-FFF2-40B4-BE49-F238E27FC236}">
                    <a16:creationId xmlns:a16="http://schemas.microsoft.com/office/drawing/2014/main" id="{04FF27BA-2BAA-C641-AAFF-D7784A97F229}"/>
                  </a:ext>
                </a:extLst>
              </p:cNvPr>
              <p:cNvGrpSpPr/>
              <p:nvPr/>
            </p:nvGrpSpPr>
            <p:grpSpPr>
              <a:xfrm>
                <a:off x="4643360" y="1885291"/>
                <a:ext cx="1135611" cy="1211760"/>
                <a:chOff x="7157609" y="2724764"/>
                <a:chExt cx="1135611" cy="1211760"/>
              </a:xfrm>
            </p:grpSpPr>
            <p:sp>
              <p:nvSpPr>
                <p:cNvPr id="198" name="Rectangle 197">
                  <a:extLst>
                    <a:ext uri="{FF2B5EF4-FFF2-40B4-BE49-F238E27FC236}">
                      <a16:creationId xmlns:a16="http://schemas.microsoft.com/office/drawing/2014/main" id="{0CBB909D-D613-214C-AB28-391F9A8E131F}"/>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FA08761B-BE26-EA40-A3BF-950D08E0D32F}"/>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F0A43594-DD0F-E948-AB3D-B95CB3B8B755}"/>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09CD6186-1832-F648-8D49-00E46E390563}"/>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C58819EF-C1C3-114B-9767-05D5F14802BF}"/>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12D1729E-359E-A144-84A4-9A77D474C499}"/>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C23ABB06-948A-794B-A8EB-0676A2151BC0}"/>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4C8F4CD8-B43C-734A-AED4-C23EFBF477A6}"/>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254AFE9E-F03A-0D41-B115-6877B7D8C01D}"/>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oup 137">
                <a:extLst>
                  <a:ext uri="{FF2B5EF4-FFF2-40B4-BE49-F238E27FC236}">
                    <a16:creationId xmlns:a16="http://schemas.microsoft.com/office/drawing/2014/main" id="{6F58B2E8-3197-1A4A-B8A3-63DB31D645B2}"/>
                  </a:ext>
                </a:extLst>
              </p:cNvPr>
              <p:cNvGrpSpPr/>
              <p:nvPr/>
            </p:nvGrpSpPr>
            <p:grpSpPr>
              <a:xfrm>
                <a:off x="2372138" y="3097051"/>
                <a:ext cx="1135611" cy="1211760"/>
                <a:chOff x="7157609" y="2724764"/>
                <a:chExt cx="1135611" cy="1211760"/>
              </a:xfrm>
            </p:grpSpPr>
            <p:sp>
              <p:nvSpPr>
                <p:cNvPr id="189" name="Rectangle 188">
                  <a:extLst>
                    <a:ext uri="{FF2B5EF4-FFF2-40B4-BE49-F238E27FC236}">
                      <a16:creationId xmlns:a16="http://schemas.microsoft.com/office/drawing/2014/main" id="{AA7E095A-DBCF-BB4D-9C82-F57D8FA030D1}"/>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627B64F4-5064-4A42-A9E1-4396F9FD40F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4FC636FB-9B8E-7449-B26A-2238CCFD15A2}"/>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B9F6E87B-3928-024F-978A-5FB1D19463D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36A18513-E368-5742-A9CF-2F20946F53CB}"/>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A80341E8-7897-DF4A-A628-E48508242CA3}"/>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B86F57D2-A6DB-564A-B3C2-4B0A794B04C8}"/>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30F693B3-7204-A146-876C-1E6DAB2407D5}"/>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DA78CEFA-47C6-2342-BEA9-61E6F2D0D52F}"/>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138">
                <a:extLst>
                  <a:ext uri="{FF2B5EF4-FFF2-40B4-BE49-F238E27FC236}">
                    <a16:creationId xmlns:a16="http://schemas.microsoft.com/office/drawing/2014/main" id="{4EEE7582-E032-5C48-8AFD-14B07E6EBA6C}"/>
                  </a:ext>
                </a:extLst>
              </p:cNvPr>
              <p:cNvGrpSpPr/>
              <p:nvPr/>
            </p:nvGrpSpPr>
            <p:grpSpPr>
              <a:xfrm>
                <a:off x="3507749" y="3097051"/>
                <a:ext cx="1135611" cy="1211760"/>
                <a:chOff x="7157609" y="2724764"/>
                <a:chExt cx="1135611" cy="1211760"/>
              </a:xfrm>
            </p:grpSpPr>
            <p:sp>
              <p:nvSpPr>
                <p:cNvPr id="180" name="Rectangle 179">
                  <a:extLst>
                    <a:ext uri="{FF2B5EF4-FFF2-40B4-BE49-F238E27FC236}">
                      <a16:creationId xmlns:a16="http://schemas.microsoft.com/office/drawing/2014/main" id="{F3CC8C8B-F0DA-4745-A3B2-536FEBBC61FB}"/>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ABD3BA92-48EA-A244-9B0C-DEEA4F690E0B}"/>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5B1118F8-6C5E-1D4C-BFB6-77B7F5285C49}"/>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684FE146-1178-EB43-BD83-50F6A0BD25F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548E8EB1-7DF2-C740-A04D-17E361C5C8CA}"/>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00D7FF72-8EB0-184A-9D44-5902E959CF90}"/>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F0163EDB-0E8A-F640-A422-B6A7EAF7A8C2}"/>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D821B993-57CC-3E41-9451-123BB07C59FA}"/>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76ABDC73-5BC8-B648-9F2B-D2B83CE7ADAA}"/>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139">
                <a:extLst>
                  <a:ext uri="{FF2B5EF4-FFF2-40B4-BE49-F238E27FC236}">
                    <a16:creationId xmlns:a16="http://schemas.microsoft.com/office/drawing/2014/main" id="{B872C6B0-E735-7245-B801-649EEAEC8C50}"/>
                  </a:ext>
                </a:extLst>
              </p:cNvPr>
              <p:cNvGrpSpPr/>
              <p:nvPr/>
            </p:nvGrpSpPr>
            <p:grpSpPr>
              <a:xfrm>
                <a:off x="4643360" y="3097051"/>
                <a:ext cx="1135611" cy="1211760"/>
                <a:chOff x="7157609" y="2724764"/>
                <a:chExt cx="1135611" cy="1211760"/>
              </a:xfrm>
            </p:grpSpPr>
            <p:sp>
              <p:nvSpPr>
                <p:cNvPr id="171" name="Rectangle 170">
                  <a:extLst>
                    <a:ext uri="{FF2B5EF4-FFF2-40B4-BE49-F238E27FC236}">
                      <a16:creationId xmlns:a16="http://schemas.microsoft.com/office/drawing/2014/main" id="{85E613DF-A0B4-F045-9FD3-103AEC65C8AF}"/>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EC35D038-FC7C-144D-B3D2-CB9B85526ED3}"/>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BC29EE25-A9D0-3C41-A0B2-4EDF4C98A991}"/>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057F6A4C-5527-534D-A361-010AF5619B5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D8FD27FA-6493-C140-B78C-347E71347C67}"/>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F53BFBDE-F156-2C47-8672-7A59E803FF9A}"/>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777F78F1-5309-8F4C-A8BC-CED66C0A588D}"/>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D3A85DE4-7440-7844-B8ED-A65568B0F874}"/>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A88AF80D-35DF-D948-8815-1FE8DC50338E}"/>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140">
                <a:extLst>
                  <a:ext uri="{FF2B5EF4-FFF2-40B4-BE49-F238E27FC236}">
                    <a16:creationId xmlns:a16="http://schemas.microsoft.com/office/drawing/2014/main" id="{6F90E0DC-4236-BF4E-9D3D-517831133B00}"/>
                  </a:ext>
                </a:extLst>
              </p:cNvPr>
              <p:cNvGrpSpPr/>
              <p:nvPr/>
            </p:nvGrpSpPr>
            <p:grpSpPr>
              <a:xfrm>
                <a:off x="2372138" y="4308811"/>
                <a:ext cx="1135611" cy="1211760"/>
                <a:chOff x="7157609" y="2724764"/>
                <a:chExt cx="1135611" cy="1211760"/>
              </a:xfrm>
            </p:grpSpPr>
            <p:sp>
              <p:nvSpPr>
                <p:cNvPr id="162" name="Rectangle 161">
                  <a:extLst>
                    <a:ext uri="{FF2B5EF4-FFF2-40B4-BE49-F238E27FC236}">
                      <a16:creationId xmlns:a16="http://schemas.microsoft.com/office/drawing/2014/main" id="{B511E4E0-8434-BE4B-88E4-5A986F20C86C}"/>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1FDAC0DE-8C91-F443-A1DF-742D3E86316B}"/>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54B8E6A5-2EA9-E24B-ADE9-0C162912A63D}"/>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188E7413-680A-924E-A746-8C2A94245F45}"/>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97A1D9D4-9E84-354B-80E4-6DD36A098F85}"/>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82A1B7DA-6739-E24E-9929-D6AE385A60DB}"/>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0292265D-CEA0-A24B-B2B4-618AAA22DC73}"/>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4118EB2A-EB0B-364E-9BC1-61F0447F85E5}"/>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271597E7-41DC-6B42-8C8E-0F5E1C06CA6A}"/>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41">
                <a:extLst>
                  <a:ext uri="{FF2B5EF4-FFF2-40B4-BE49-F238E27FC236}">
                    <a16:creationId xmlns:a16="http://schemas.microsoft.com/office/drawing/2014/main" id="{64742890-9F6C-A64E-982F-AF020E62A105}"/>
                  </a:ext>
                </a:extLst>
              </p:cNvPr>
              <p:cNvGrpSpPr/>
              <p:nvPr/>
            </p:nvGrpSpPr>
            <p:grpSpPr>
              <a:xfrm>
                <a:off x="3507749" y="4308811"/>
                <a:ext cx="1135611" cy="1211760"/>
                <a:chOff x="7157609" y="2724764"/>
                <a:chExt cx="1135611" cy="1211760"/>
              </a:xfrm>
            </p:grpSpPr>
            <p:sp>
              <p:nvSpPr>
                <p:cNvPr id="153" name="Rectangle 152">
                  <a:extLst>
                    <a:ext uri="{FF2B5EF4-FFF2-40B4-BE49-F238E27FC236}">
                      <a16:creationId xmlns:a16="http://schemas.microsoft.com/office/drawing/2014/main" id="{95EE5DC0-811C-7A44-AD1C-A1AB546215F5}"/>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4F50B718-984A-E742-A294-1EBC327599EF}"/>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E11F53EA-E0DE-A74A-9A42-20FBDE6C8E55}"/>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8DA1A66F-83C4-594C-9C41-8ECC2A6AE263}"/>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8F8139BF-C873-FF4F-9064-6F94F802B6C3}"/>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E04B1766-A0A1-D947-82A8-1249293812B9}"/>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CEAE8FCD-E5FF-724F-9AB1-BDCE28A846EF}"/>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CF6BF4D1-35B2-F948-B987-8435CB45778D}"/>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2693E3AA-F471-E943-9F08-CC1B10F71837}"/>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142">
                <a:extLst>
                  <a:ext uri="{FF2B5EF4-FFF2-40B4-BE49-F238E27FC236}">
                    <a16:creationId xmlns:a16="http://schemas.microsoft.com/office/drawing/2014/main" id="{D278AB2E-B613-BE44-B4C3-C6DD20C6EA61}"/>
                  </a:ext>
                </a:extLst>
              </p:cNvPr>
              <p:cNvGrpSpPr/>
              <p:nvPr/>
            </p:nvGrpSpPr>
            <p:grpSpPr>
              <a:xfrm>
                <a:off x="4643360" y="4308811"/>
                <a:ext cx="1135611" cy="1211760"/>
                <a:chOff x="7157609" y="2724764"/>
                <a:chExt cx="1135611" cy="1211760"/>
              </a:xfrm>
            </p:grpSpPr>
            <p:sp>
              <p:nvSpPr>
                <p:cNvPr id="144" name="Rectangle 143">
                  <a:extLst>
                    <a:ext uri="{FF2B5EF4-FFF2-40B4-BE49-F238E27FC236}">
                      <a16:creationId xmlns:a16="http://schemas.microsoft.com/office/drawing/2014/main" id="{097F9B92-C42C-CC48-A9AA-3E7030948016}"/>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AB24C82D-5CC0-9C4C-B0A1-4CCA9A4E5F60}"/>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512BA802-509C-8D4F-BF23-CE6AC1ACBA3C}"/>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39FD7033-C584-F042-876C-9DA6767271AE}"/>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2A79D730-C660-7447-AACA-81DBB2097492}"/>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83B1CDEE-FE5B-E244-8C18-906CF67A7C8E}"/>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D6E60A4E-A7AC-754B-A62B-A344BD7ED491}"/>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85206765-04EE-9149-BE7D-8BCBC3967FD1}"/>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80BB5EAD-A377-1244-A733-A98E4E694AB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5" name="Group 224">
              <a:extLst>
                <a:ext uri="{FF2B5EF4-FFF2-40B4-BE49-F238E27FC236}">
                  <a16:creationId xmlns:a16="http://schemas.microsoft.com/office/drawing/2014/main" id="{809F86D9-6B99-2640-9153-2662DF2FDFAF}"/>
                </a:ext>
              </a:extLst>
            </p:cNvPr>
            <p:cNvGrpSpPr/>
            <p:nvPr/>
          </p:nvGrpSpPr>
          <p:grpSpPr>
            <a:xfrm>
              <a:off x="6480169" y="1957618"/>
              <a:ext cx="3406833" cy="3635280"/>
              <a:chOff x="2372138" y="1885291"/>
              <a:chExt cx="3406833" cy="3635280"/>
            </a:xfrm>
            <a:scene3d>
              <a:camera prst="perspectiveRight">
                <a:rot lat="0" lon="16499975" rev="0"/>
              </a:camera>
              <a:lightRig rig="threePt" dir="t"/>
            </a:scene3d>
          </p:grpSpPr>
          <p:grpSp>
            <p:nvGrpSpPr>
              <p:cNvPr id="226" name="Group 225">
                <a:extLst>
                  <a:ext uri="{FF2B5EF4-FFF2-40B4-BE49-F238E27FC236}">
                    <a16:creationId xmlns:a16="http://schemas.microsoft.com/office/drawing/2014/main" id="{260890D7-CDAE-E94F-9DE6-09B533ED48E2}"/>
                  </a:ext>
                </a:extLst>
              </p:cNvPr>
              <p:cNvGrpSpPr/>
              <p:nvPr/>
            </p:nvGrpSpPr>
            <p:grpSpPr>
              <a:xfrm>
                <a:off x="2372138" y="1885291"/>
                <a:ext cx="1135611" cy="1211760"/>
                <a:chOff x="7157609" y="2724764"/>
                <a:chExt cx="1135611" cy="1211760"/>
              </a:xfrm>
            </p:grpSpPr>
            <p:sp>
              <p:nvSpPr>
                <p:cNvPr id="307" name="Rectangle 306">
                  <a:extLst>
                    <a:ext uri="{FF2B5EF4-FFF2-40B4-BE49-F238E27FC236}">
                      <a16:creationId xmlns:a16="http://schemas.microsoft.com/office/drawing/2014/main" id="{E8B29083-72F2-3E48-A94B-B82FAD1AD9BD}"/>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a16="http://schemas.microsoft.com/office/drawing/2014/main" id="{67DCA8BD-E3D4-4347-8500-2B8A6775B063}"/>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a:extLst>
                    <a:ext uri="{FF2B5EF4-FFF2-40B4-BE49-F238E27FC236}">
                      <a16:creationId xmlns:a16="http://schemas.microsoft.com/office/drawing/2014/main" id="{5E6B7EAA-EF25-A54D-96C0-D604043AE3B0}"/>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a:extLst>
                    <a:ext uri="{FF2B5EF4-FFF2-40B4-BE49-F238E27FC236}">
                      <a16:creationId xmlns:a16="http://schemas.microsoft.com/office/drawing/2014/main" id="{480E772C-AEE0-734C-AF07-7382B5A6AEE5}"/>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a:extLst>
                    <a:ext uri="{FF2B5EF4-FFF2-40B4-BE49-F238E27FC236}">
                      <a16:creationId xmlns:a16="http://schemas.microsoft.com/office/drawing/2014/main" id="{4DF4CB99-1F29-AA45-AE33-A39EA8CC6EF9}"/>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a:extLst>
                    <a:ext uri="{FF2B5EF4-FFF2-40B4-BE49-F238E27FC236}">
                      <a16:creationId xmlns:a16="http://schemas.microsoft.com/office/drawing/2014/main" id="{963F0E58-7E9C-7641-8CBC-062C1351C61B}"/>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a:extLst>
                    <a:ext uri="{FF2B5EF4-FFF2-40B4-BE49-F238E27FC236}">
                      <a16:creationId xmlns:a16="http://schemas.microsoft.com/office/drawing/2014/main" id="{A6A5A27E-6AB2-294E-A3E9-32BC67DC36B0}"/>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a:extLst>
                    <a:ext uri="{FF2B5EF4-FFF2-40B4-BE49-F238E27FC236}">
                      <a16:creationId xmlns:a16="http://schemas.microsoft.com/office/drawing/2014/main" id="{1190437E-1D76-D54D-82A6-1B87CA36243E}"/>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a:extLst>
                    <a:ext uri="{FF2B5EF4-FFF2-40B4-BE49-F238E27FC236}">
                      <a16:creationId xmlns:a16="http://schemas.microsoft.com/office/drawing/2014/main" id="{47FCB474-7F4D-324E-BB21-6EBA225029CF}"/>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7" name="Group 226">
                <a:extLst>
                  <a:ext uri="{FF2B5EF4-FFF2-40B4-BE49-F238E27FC236}">
                    <a16:creationId xmlns:a16="http://schemas.microsoft.com/office/drawing/2014/main" id="{43CE34B6-E778-1546-B058-5A951F92FFF0}"/>
                  </a:ext>
                </a:extLst>
              </p:cNvPr>
              <p:cNvGrpSpPr/>
              <p:nvPr/>
            </p:nvGrpSpPr>
            <p:grpSpPr>
              <a:xfrm>
                <a:off x="3507749" y="1885291"/>
                <a:ext cx="1135611" cy="1211760"/>
                <a:chOff x="7157609" y="2724764"/>
                <a:chExt cx="1135611" cy="1211760"/>
              </a:xfrm>
            </p:grpSpPr>
            <p:sp>
              <p:nvSpPr>
                <p:cNvPr id="298" name="Rectangle 297">
                  <a:extLst>
                    <a:ext uri="{FF2B5EF4-FFF2-40B4-BE49-F238E27FC236}">
                      <a16:creationId xmlns:a16="http://schemas.microsoft.com/office/drawing/2014/main" id="{9FA79D2D-29C8-9543-8C53-2BB98BB7E37B}"/>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a16="http://schemas.microsoft.com/office/drawing/2014/main" id="{2E58A056-88DC-484C-A4C4-F4CB8651B082}"/>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a:extLst>
                    <a:ext uri="{FF2B5EF4-FFF2-40B4-BE49-F238E27FC236}">
                      <a16:creationId xmlns:a16="http://schemas.microsoft.com/office/drawing/2014/main" id="{1BED33D0-EF37-8E41-B4F6-D4ED499E1370}"/>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a:extLst>
                    <a:ext uri="{FF2B5EF4-FFF2-40B4-BE49-F238E27FC236}">
                      <a16:creationId xmlns:a16="http://schemas.microsoft.com/office/drawing/2014/main" id="{543FE3F1-A4EF-4C47-AAED-C6D33399C6E9}"/>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a:extLst>
                    <a:ext uri="{FF2B5EF4-FFF2-40B4-BE49-F238E27FC236}">
                      <a16:creationId xmlns:a16="http://schemas.microsoft.com/office/drawing/2014/main" id="{307318CD-D61D-8F4E-9475-E102B36C5B5B}"/>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a:extLst>
                    <a:ext uri="{FF2B5EF4-FFF2-40B4-BE49-F238E27FC236}">
                      <a16:creationId xmlns:a16="http://schemas.microsoft.com/office/drawing/2014/main" id="{2073789C-DD03-294F-B5C2-BF65BE2824DA}"/>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a:extLst>
                    <a:ext uri="{FF2B5EF4-FFF2-40B4-BE49-F238E27FC236}">
                      <a16:creationId xmlns:a16="http://schemas.microsoft.com/office/drawing/2014/main" id="{0A0C53F3-3240-0346-986B-7C89575C1C67}"/>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ectangle 304">
                  <a:extLst>
                    <a:ext uri="{FF2B5EF4-FFF2-40B4-BE49-F238E27FC236}">
                      <a16:creationId xmlns:a16="http://schemas.microsoft.com/office/drawing/2014/main" id="{136BB67D-ABE4-884C-979B-2E1D7FC23BC0}"/>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a:extLst>
                    <a:ext uri="{FF2B5EF4-FFF2-40B4-BE49-F238E27FC236}">
                      <a16:creationId xmlns:a16="http://schemas.microsoft.com/office/drawing/2014/main" id="{600FBBA8-AF18-B542-A1BA-81D72BFC0EBC}"/>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8" name="Group 227">
                <a:extLst>
                  <a:ext uri="{FF2B5EF4-FFF2-40B4-BE49-F238E27FC236}">
                    <a16:creationId xmlns:a16="http://schemas.microsoft.com/office/drawing/2014/main" id="{AA3486D9-C529-9E4D-B1F7-27D864F1A9F5}"/>
                  </a:ext>
                </a:extLst>
              </p:cNvPr>
              <p:cNvGrpSpPr/>
              <p:nvPr/>
            </p:nvGrpSpPr>
            <p:grpSpPr>
              <a:xfrm>
                <a:off x="4643360" y="1885291"/>
                <a:ext cx="1135611" cy="1211760"/>
                <a:chOff x="7157609" y="2724764"/>
                <a:chExt cx="1135611" cy="1211760"/>
              </a:xfrm>
            </p:grpSpPr>
            <p:sp>
              <p:nvSpPr>
                <p:cNvPr id="289" name="Rectangle 288">
                  <a:extLst>
                    <a:ext uri="{FF2B5EF4-FFF2-40B4-BE49-F238E27FC236}">
                      <a16:creationId xmlns:a16="http://schemas.microsoft.com/office/drawing/2014/main" id="{D408D410-C1C5-6D40-BA5D-8ACBE9ACB2D5}"/>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ctangle 289">
                  <a:extLst>
                    <a:ext uri="{FF2B5EF4-FFF2-40B4-BE49-F238E27FC236}">
                      <a16:creationId xmlns:a16="http://schemas.microsoft.com/office/drawing/2014/main" id="{FA5925C1-8419-5C44-A46A-C907DCABA8A4}"/>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68261209-1955-F74A-92D8-E1C50BCC81E3}"/>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a16="http://schemas.microsoft.com/office/drawing/2014/main" id="{81A55D27-3AC2-1248-8628-83D91B2FE342}"/>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a:extLst>
                    <a:ext uri="{FF2B5EF4-FFF2-40B4-BE49-F238E27FC236}">
                      <a16:creationId xmlns:a16="http://schemas.microsoft.com/office/drawing/2014/main" id="{9E5C2218-9371-B844-A85B-A848A7B092AE}"/>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a:extLst>
                    <a:ext uri="{FF2B5EF4-FFF2-40B4-BE49-F238E27FC236}">
                      <a16:creationId xmlns:a16="http://schemas.microsoft.com/office/drawing/2014/main" id="{E501C7AE-4820-7549-A8BB-2608604F5FB1}"/>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a:extLst>
                    <a:ext uri="{FF2B5EF4-FFF2-40B4-BE49-F238E27FC236}">
                      <a16:creationId xmlns:a16="http://schemas.microsoft.com/office/drawing/2014/main" id="{76FBE15A-0700-FC48-92BC-19CC1C8555BC}"/>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ectangle 295">
                  <a:extLst>
                    <a:ext uri="{FF2B5EF4-FFF2-40B4-BE49-F238E27FC236}">
                      <a16:creationId xmlns:a16="http://schemas.microsoft.com/office/drawing/2014/main" id="{09992A3D-4DDD-5A47-9E4F-9943EF8845EB}"/>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a:extLst>
                    <a:ext uri="{FF2B5EF4-FFF2-40B4-BE49-F238E27FC236}">
                      <a16:creationId xmlns:a16="http://schemas.microsoft.com/office/drawing/2014/main" id="{BF8FCCA9-F53E-6D4D-9BB2-D109741A765E}"/>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9" name="Group 228">
                <a:extLst>
                  <a:ext uri="{FF2B5EF4-FFF2-40B4-BE49-F238E27FC236}">
                    <a16:creationId xmlns:a16="http://schemas.microsoft.com/office/drawing/2014/main" id="{31004410-2673-D649-8D93-B9C901379F9A}"/>
                  </a:ext>
                </a:extLst>
              </p:cNvPr>
              <p:cNvGrpSpPr/>
              <p:nvPr/>
            </p:nvGrpSpPr>
            <p:grpSpPr>
              <a:xfrm>
                <a:off x="2372138" y="3097051"/>
                <a:ext cx="1135611" cy="1211760"/>
                <a:chOff x="7157609" y="2724764"/>
                <a:chExt cx="1135611" cy="1211760"/>
              </a:xfrm>
            </p:grpSpPr>
            <p:sp>
              <p:nvSpPr>
                <p:cNvPr id="280" name="Rectangle 279">
                  <a:extLst>
                    <a:ext uri="{FF2B5EF4-FFF2-40B4-BE49-F238E27FC236}">
                      <a16:creationId xmlns:a16="http://schemas.microsoft.com/office/drawing/2014/main" id="{4F6FF92E-371D-D544-A52A-5AFDD7E10344}"/>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A3512B16-D892-B54A-9F83-FF1FC1827590}"/>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29D0C9D3-EC6C-5C4C-90F0-1744FE01932B}"/>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a:extLst>
                    <a:ext uri="{FF2B5EF4-FFF2-40B4-BE49-F238E27FC236}">
                      <a16:creationId xmlns:a16="http://schemas.microsoft.com/office/drawing/2014/main" id="{C944F408-ED3B-904A-8F08-6A87C5976F4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a:extLst>
                    <a:ext uri="{FF2B5EF4-FFF2-40B4-BE49-F238E27FC236}">
                      <a16:creationId xmlns:a16="http://schemas.microsoft.com/office/drawing/2014/main" id="{6498D322-B5DF-7D48-A429-598E9052A2B4}"/>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a:extLst>
                    <a:ext uri="{FF2B5EF4-FFF2-40B4-BE49-F238E27FC236}">
                      <a16:creationId xmlns:a16="http://schemas.microsoft.com/office/drawing/2014/main" id="{5176937F-B130-B345-8491-0086B2EE8C67}"/>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0A1F40CA-C4A9-2C4E-B599-9F346601BFCD}"/>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490032EC-455D-8F42-91E2-1A8160EAC9C8}"/>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a:extLst>
                    <a:ext uri="{FF2B5EF4-FFF2-40B4-BE49-F238E27FC236}">
                      <a16:creationId xmlns:a16="http://schemas.microsoft.com/office/drawing/2014/main" id="{C56FB6AD-32DB-414C-B00C-CCE318C8B2EF}"/>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229">
                <a:extLst>
                  <a:ext uri="{FF2B5EF4-FFF2-40B4-BE49-F238E27FC236}">
                    <a16:creationId xmlns:a16="http://schemas.microsoft.com/office/drawing/2014/main" id="{3D3F1D97-EA36-9D49-AFD3-52F52B195965}"/>
                  </a:ext>
                </a:extLst>
              </p:cNvPr>
              <p:cNvGrpSpPr/>
              <p:nvPr/>
            </p:nvGrpSpPr>
            <p:grpSpPr>
              <a:xfrm>
                <a:off x="3507749" y="3097051"/>
                <a:ext cx="1135611" cy="1211760"/>
                <a:chOff x="7157609" y="2724764"/>
                <a:chExt cx="1135611" cy="1211760"/>
              </a:xfrm>
            </p:grpSpPr>
            <p:sp>
              <p:nvSpPr>
                <p:cNvPr id="271" name="Rectangle 270">
                  <a:extLst>
                    <a:ext uri="{FF2B5EF4-FFF2-40B4-BE49-F238E27FC236}">
                      <a16:creationId xmlns:a16="http://schemas.microsoft.com/office/drawing/2014/main" id="{DE3EAE97-2310-E14A-AFAD-1A0025DA5A89}"/>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a:extLst>
                    <a:ext uri="{FF2B5EF4-FFF2-40B4-BE49-F238E27FC236}">
                      <a16:creationId xmlns:a16="http://schemas.microsoft.com/office/drawing/2014/main" id="{023F3333-8D18-6040-A112-0CE54B78392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a:extLst>
                    <a:ext uri="{FF2B5EF4-FFF2-40B4-BE49-F238E27FC236}">
                      <a16:creationId xmlns:a16="http://schemas.microsoft.com/office/drawing/2014/main" id="{C589B09E-1A28-5A43-9AC4-8A644C1D8E8B}"/>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a:extLst>
                    <a:ext uri="{FF2B5EF4-FFF2-40B4-BE49-F238E27FC236}">
                      <a16:creationId xmlns:a16="http://schemas.microsoft.com/office/drawing/2014/main" id="{33F33796-AD9A-C74F-A35F-B28CE44EDA1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a:extLst>
                    <a:ext uri="{FF2B5EF4-FFF2-40B4-BE49-F238E27FC236}">
                      <a16:creationId xmlns:a16="http://schemas.microsoft.com/office/drawing/2014/main" id="{E4CC8622-E843-8F4A-BC73-21F5DA982BF3}"/>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27DD277B-3177-5443-A054-0CA1DC247098}"/>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00445990-5EEC-BE4B-A607-427B6BC4D409}"/>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846E3B70-1B02-DF47-BF5A-46AED190F690}"/>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944DE085-7676-EF47-915B-8B9E61D656BB}"/>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1" name="Group 230">
                <a:extLst>
                  <a:ext uri="{FF2B5EF4-FFF2-40B4-BE49-F238E27FC236}">
                    <a16:creationId xmlns:a16="http://schemas.microsoft.com/office/drawing/2014/main" id="{97944662-FA9E-9F47-AD17-C213E52EA183}"/>
                  </a:ext>
                </a:extLst>
              </p:cNvPr>
              <p:cNvGrpSpPr/>
              <p:nvPr/>
            </p:nvGrpSpPr>
            <p:grpSpPr>
              <a:xfrm>
                <a:off x="4643360" y="3097051"/>
                <a:ext cx="1135611" cy="1211760"/>
                <a:chOff x="7157609" y="2724764"/>
                <a:chExt cx="1135611" cy="1211760"/>
              </a:xfrm>
            </p:grpSpPr>
            <p:sp>
              <p:nvSpPr>
                <p:cNvPr id="262" name="Rectangle 261">
                  <a:extLst>
                    <a:ext uri="{FF2B5EF4-FFF2-40B4-BE49-F238E27FC236}">
                      <a16:creationId xmlns:a16="http://schemas.microsoft.com/office/drawing/2014/main" id="{93D2FCC1-BB43-D340-B712-B29D526E6AAB}"/>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a:extLst>
                    <a:ext uri="{FF2B5EF4-FFF2-40B4-BE49-F238E27FC236}">
                      <a16:creationId xmlns:a16="http://schemas.microsoft.com/office/drawing/2014/main" id="{30D40B06-841F-CC4C-BCC6-817F6E4E424F}"/>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a:extLst>
                    <a:ext uri="{FF2B5EF4-FFF2-40B4-BE49-F238E27FC236}">
                      <a16:creationId xmlns:a16="http://schemas.microsoft.com/office/drawing/2014/main" id="{F6AE36C9-54B8-E44D-B0C6-1A074AA47EE3}"/>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a:extLst>
                    <a:ext uri="{FF2B5EF4-FFF2-40B4-BE49-F238E27FC236}">
                      <a16:creationId xmlns:a16="http://schemas.microsoft.com/office/drawing/2014/main" id="{F170C8C2-27E6-3640-B0D2-913031AAD32D}"/>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a:extLst>
                    <a:ext uri="{FF2B5EF4-FFF2-40B4-BE49-F238E27FC236}">
                      <a16:creationId xmlns:a16="http://schemas.microsoft.com/office/drawing/2014/main" id="{CB4F5E4F-62A6-3541-BE03-96B2C8AA522F}"/>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a:extLst>
                    <a:ext uri="{FF2B5EF4-FFF2-40B4-BE49-F238E27FC236}">
                      <a16:creationId xmlns:a16="http://schemas.microsoft.com/office/drawing/2014/main" id="{AA550FC2-E51D-E141-9E59-1C05AD1BF3BD}"/>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1518BEB3-5FF4-B04B-9EC5-C537055CAFB5}"/>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8063DCC5-A99D-864A-BF56-A6A8A6A28225}"/>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a:extLst>
                    <a:ext uri="{FF2B5EF4-FFF2-40B4-BE49-F238E27FC236}">
                      <a16:creationId xmlns:a16="http://schemas.microsoft.com/office/drawing/2014/main" id="{C418D8A0-F419-3A4E-B0B3-237023646D17}"/>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2" name="Group 231">
                <a:extLst>
                  <a:ext uri="{FF2B5EF4-FFF2-40B4-BE49-F238E27FC236}">
                    <a16:creationId xmlns:a16="http://schemas.microsoft.com/office/drawing/2014/main" id="{3AF98A70-86E3-7F41-9850-B802AA2D7A8C}"/>
                  </a:ext>
                </a:extLst>
              </p:cNvPr>
              <p:cNvGrpSpPr/>
              <p:nvPr/>
            </p:nvGrpSpPr>
            <p:grpSpPr>
              <a:xfrm>
                <a:off x="2372138" y="4308811"/>
                <a:ext cx="1135611" cy="1211760"/>
                <a:chOff x="7157609" y="2724764"/>
                <a:chExt cx="1135611" cy="1211760"/>
              </a:xfrm>
            </p:grpSpPr>
            <p:sp>
              <p:nvSpPr>
                <p:cNvPr id="253" name="Rectangle 252">
                  <a:extLst>
                    <a:ext uri="{FF2B5EF4-FFF2-40B4-BE49-F238E27FC236}">
                      <a16:creationId xmlns:a16="http://schemas.microsoft.com/office/drawing/2014/main" id="{C35544CA-8E02-7A49-8B84-ABFD178FDA1B}"/>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a16="http://schemas.microsoft.com/office/drawing/2014/main" id="{656272BB-8171-BE40-8A5F-6F40558859CF}"/>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a:extLst>
                    <a:ext uri="{FF2B5EF4-FFF2-40B4-BE49-F238E27FC236}">
                      <a16:creationId xmlns:a16="http://schemas.microsoft.com/office/drawing/2014/main" id="{2502A839-2931-1049-BB24-3EF799B35DA6}"/>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018A45A6-9AE0-B34B-9C5E-EEC4F03E1F30}"/>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1444E099-AE3B-714E-B727-69259AFD8E67}"/>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47F94D46-753A-E045-AD23-277A6A4B876F}"/>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8A89773A-F98C-CD4F-88C3-7A6251419045}"/>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3D8047AE-8ABA-154A-A25D-0CD0979D5328}"/>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a:extLst>
                    <a:ext uri="{FF2B5EF4-FFF2-40B4-BE49-F238E27FC236}">
                      <a16:creationId xmlns:a16="http://schemas.microsoft.com/office/drawing/2014/main" id="{C4A9C6D6-9EFF-DD40-A492-24FD49FB3079}"/>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232">
                <a:extLst>
                  <a:ext uri="{FF2B5EF4-FFF2-40B4-BE49-F238E27FC236}">
                    <a16:creationId xmlns:a16="http://schemas.microsoft.com/office/drawing/2014/main" id="{7153328F-935E-DE44-81BC-C84CA2067E87}"/>
                  </a:ext>
                </a:extLst>
              </p:cNvPr>
              <p:cNvGrpSpPr/>
              <p:nvPr/>
            </p:nvGrpSpPr>
            <p:grpSpPr>
              <a:xfrm>
                <a:off x="3507749" y="4308811"/>
                <a:ext cx="1135611" cy="1211760"/>
                <a:chOff x="7157609" y="2724764"/>
                <a:chExt cx="1135611" cy="1211760"/>
              </a:xfrm>
            </p:grpSpPr>
            <p:sp>
              <p:nvSpPr>
                <p:cNvPr id="244" name="Rectangle 243">
                  <a:extLst>
                    <a:ext uri="{FF2B5EF4-FFF2-40B4-BE49-F238E27FC236}">
                      <a16:creationId xmlns:a16="http://schemas.microsoft.com/office/drawing/2014/main" id="{F3652A16-C618-5E43-B9F4-0A2F35E6AC40}"/>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00BD56BC-A15C-4B46-9E47-D7008A9AA727}"/>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F7A32F22-4546-1748-AC17-5B61D8EA3838}"/>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a16="http://schemas.microsoft.com/office/drawing/2014/main" id="{BF555413-6ED2-3B44-92D4-FC00ACEEE2AB}"/>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a:extLst>
                    <a:ext uri="{FF2B5EF4-FFF2-40B4-BE49-F238E27FC236}">
                      <a16:creationId xmlns:a16="http://schemas.microsoft.com/office/drawing/2014/main" id="{E035A47A-75AA-C942-98DA-EB18DEB45918}"/>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a:extLst>
                    <a:ext uri="{FF2B5EF4-FFF2-40B4-BE49-F238E27FC236}">
                      <a16:creationId xmlns:a16="http://schemas.microsoft.com/office/drawing/2014/main" id="{1615CF41-2D45-4D46-AC55-D19B1296AD69}"/>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id="{3D623A64-F69D-3E4B-AA40-01A2C55B36DB}"/>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74AFACDC-297D-1C4D-A250-60F65ACA45F6}"/>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A01C3BB5-705F-9641-B040-36243B754B7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Group 233">
                <a:extLst>
                  <a:ext uri="{FF2B5EF4-FFF2-40B4-BE49-F238E27FC236}">
                    <a16:creationId xmlns:a16="http://schemas.microsoft.com/office/drawing/2014/main" id="{32ADE109-65F6-E048-B1AD-13A3F01EC80F}"/>
                  </a:ext>
                </a:extLst>
              </p:cNvPr>
              <p:cNvGrpSpPr/>
              <p:nvPr/>
            </p:nvGrpSpPr>
            <p:grpSpPr>
              <a:xfrm>
                <a:off x="4643360" y="4308811"/>
                <a:ext cx="1135611" cy="1211760"/>
                <a:chOff x="7157609" y="2724764"/>
                <a:chExt cx="1135611" cy="1211760"/>
              </a:xfrm>
            </p:grpSpPr>
            <p:sp>
              <p:nvSpPr>
                <p:cNvPr id="235" name="Rectangle 234">
                  <a:extLst>
                    <a:ext uri="{FF2B5EF4-FFF2-40B4-BE49-F238E27FC236}">
                      <a16:creationId xmlns:a16="http://schemas.microsoft.com/office/drawing/2014/main" id="{71EA7AB7-E152-B64A-8A77-84416C979E84}"/>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C1B9E443-2F33-2A46-ADBF-2EC608FC15BE}"/>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a16="http://schemas.microsoft.com/office/drawing/2014/main" id="{5E7B2A9E-536D-E84C-A6EE-4213CB1CE676}"/>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72338760-0E8C-1A4E-B88D-9399702B4D8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694B7592-49F5-2944-9032-6E7CC022DBD0}"/>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DEA91060-44B6-6F4B-90C1-FC4E78521730}"/>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DD4BAA35-F921-DA42-AD9E-ABA02A8E94B6}"/>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60B512B9-BE17-2D45-A88B-1A77F50B4A73}"/>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88F90259-5C0A-EF44-9293-EF371837F795}"/>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6" name="Group 315">
              <a:extLst>
                <a:ext uri="{FF2B5EF4-FFF2-40B4-BE49-F238E27FC236}">
                  <a16:creationId xmlns:a16="http://schemas.microsoft.com/office/drawing/2014/main" id="{EA520399-F4C4-3641-84E5-E10BB88FC961}"/>
                </a:ext>
              </a:extLst>
            </p:cNvPr>
            <p:cNvGrpSpPr/>
            <p:nvPr/>
          </p:nvGrpSpPr>
          <p:grpSpPr>
            <a:xfrm>
              <a:off x="7089091" y="1937648"/>
              <a:ext cx="3406833" cy="3635280"/>
              <a:chOff x="2372138" y="1885291"/>
              <a:chExt cx="3406833" cy="3635280"/>
            </a:xfrm>
            <a:scene3d>
              <a:camera prst="perspectiveRight">
                <a:rot lat="0" lon="16499975" rev="0"/>
              </a:camera>
              <a:lightRig rig="threePt" dir="t"/>
            </a:scene3d>
          </p:grpSpPr>
          <p:grpSp>
            <p:nvGrpSpPr>
              <p:cNvPr id="317" name="Group 316">
                <a:extLst>
                  <a:ext uri="{FF2B5EF4-FFF2-40B4-BE49-F238E27FC236}">
                    <a16:creationId xmlns:a16="http://schemas.microsoft.com/office/drawing/2014/main" id="{34E24CF3-5784-834B-B553-04A4CEE9BD65}"/>
                  </a:ext>
                </a:extLst>
              </p:cNvPr>
              <p:cNvGrpSpPr/>
              <p:nvPr/>
            </p:nvGrpSpPr>
            <p:grpSpPr>
              <a:xfrm>
                <a:off x="2372138" y="1885291"/>
                <a:ext cx="1135611" cy="1211760"/>
                <a:chOff x="7157609" y="2724764"/>
                <a:chExt cx="1135611" cy="1211760"/>
              </a:xfrm>
            </p:grpSpPr>
            <p:sp>
              <p:nvSpPr>
                <p:cNvPr id="398" name="Rectangle 397">
                  <a:extLst>
                    <a:ext uri="{FF2B5EF4-FFF2-40B4-BE49-F238E27FC236}">
                      <a16:creationId xmlns:a16="http://schemas.microsoft.com/office/drawing/2014/main" id="{9EE21D80-D793-694D-B91E-1187FBDF9979}"/>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Rectangle 398">
                  <a:extLst>
                    <a:ext uri="{FF2B5EF4-FFF2-40B4-BE49-F238E27FC236}">
                      <a16:creationId xmlns:a16="http://schemas.microsoft.com/office/drawing/2014/main" id="{77EE4AC5-D673-6A4F-A341-7868A1450EA7}"/>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Rectangle 399">
                  <a:extLst>
                    <a:ext uri="{FF2B5EF4-FFF2-40B4-BE49-F238E27FC236}">
                      <a16:creationId xmlns:a16="http://schemas.microsoft.com/office/drawing/2014/main" id="{92B9B49F-7953-D846-B5DA-C2FBAF29C321}"/>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Rectangle 400">
                  <a:extLst>
                    <a:ext uri="{FF2B5EF4-FFF2-40B4-BE49-F238E27FC236}">
                      <a16:creationId xmlns:a16="http://schemas.microsoft.com/office/drawing/2014/main" id="{144C74D3-C10F-C448-9100-1C29528FB253}"/>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ectangle 401">
                  <a:extLst>
                    <a:ext uri="{FF2B5EF4-FFF2-40B4-BE49-F238E27FC236}">
                      <a16:creationId xmlns:a16="http://schemas.microsoft.com/office/drawing/2014/main" id="{829490CB-F1D6-6045-9966-C6440801E146}"/>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Rectangle 402">
                  <a:extLst>
                    <a:ext uri="{FF2B5EF4-FFF2-40B4-BE49-F238E27FC236}">
                      <a16:creationId xmlns:a16="http://schemas.microsoft.com/office/drawing/2014/main" id="{C69CE3AF-190E-A545-AA81-16CB62AACE45}"/>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Rectangle 403">
                  <a:extLst>
                    <a:ext uri="{FF2B5EF4-FFF2-40B4-BE49-F238E27FC236}">
                      <a16:creationId xmlns:a16="http://schemas.microsoft.com/office/drawing/2014/main" id="{999D9305-6F2F-F144-93AE-3A8AA6D06B33}"/>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Rectangle 404">
                  <a:extLst>
                    <a:ext uri="{FF2B5EF4-FFF2-40B4-BE49-F238E27FC236}">
                      <a16:creationId xmlns:a16="http://schemas.microsoft.com/office/drawing/2014/main" id="{C5B7053F-55A6-C341-BEE9-AC9C1B5BADB3}"/>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Rectangle 405">
                  <a:extLst>
                    <a:ext uri="{FF2B5EF4-FFF2-40B4-BE49-F238E27FC236}">
                      <a16:creationId xmlns:a16="http://schemas.microsoft.com/office/drawing/2014/main" id="{E262AD0C-496C-4C45-8E5A-A2A2B06B874F}"/>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8" name="Group 317">
                <a:extLst>
                  <a:ext uri="{FF2B5EF4-FFF2-40B4-BE49-F238E27FC236}">
                    <a16:creationId xmlns:a16="http://schemas.microsoft.com/office/drawing/2014/main" id="{EEDC7A34-9B23-254A-AD60-43E0AA85B567}"/>
                  </a:ext>
                </a:extLst>
              </p:cNvPr>
              <p:cNvGrpSpPr/>
              <p:nvPr/>
            </p:nvGrpSpPr>
            <p:grpSpPr>
              <a:xfrm>
                <a:off x="3507749" y="1885291"/>
                <a:ext cx="1135611" cy="1211760"/>
                <a:chOff x="7157609" y="2724764"/>
                <a:chExt cx="1135611" cy="1211760"/>
              </a:xfrm>
            </p:grpSpPr>
            <p:sp>
              <p:nvSpPr>
                <p:cNvPr id="389" name="Rectangle 388">
                  <a:extLst>
                    <a:ext uri="{FF2B5EF4-FFF2-40B4-BE49-F238E27FC236}">
                      <a16:creationId xmlns:a16="http://schemas.microsoft.com/office/drawing/2014/main" id="{D33F7D4C-EEDA-654E-87A4-BB8FAC084CF4}"/>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Rectangle 389">
                  <a:extLst>
                    <a:ext uri="{FF2B5EF4-FFF2-40B4-BE49-F238E27FC236}">
                      <a16:creationId xmlns:a16="http://schemas.microsoft.com/office/drawing/2014/main" id="{411B6285-0EAD-444B-BA4B-03C2FC2B80B6}"/>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a:extLst>
                    <a:ext uri="{FF2B5EF4-FFF2-40B4-BE49-F238E27FC236}">
                      <a16:creationId xmlns:a16="http://schemas.microsoft.com/office/drawing/2014/main" id="{0DE272D8-2C3B-6C44-BB88-5E14563C5DB9}"/>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Rectangle 391">
                  <a:extLst>
                    <a:ext uri="{FF2B5EF4-FFF2-40B4-BE49-F238E27FC236}">
                      <a16:creationId xmlns:a16="http://schemas.microsoft.com/office/drawing/2014/main" id="{AA381983-A3ED-3248-AA32-176AFC526A6F}"/>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Rectangle 392">
                  <a:extLst>
                    <a:ext uri="{FF2B5EF4-FFF2-40B4-BE49-F238E27FC236}">
                      <a16:creationId xmlns:a16="http://schemas.microsoft.com/office/drawing/2014/main" id="{9D1DEE7E-EEBE-8E41-987A-CDDD9E5A5756}"/>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Rectangle 393">
                  <a:extLst>
                    <a:ext uri="{FF2B5EF4-FFF2-40B4-BE49-F238E27FC236}">
                      <a16:creationId xmlns:a16="http://schemas.microsoft.com/office/drawing/2014/main" id="{59AA53DF-F8A2-4545-96BB-6693AAED8EA4}"/>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Rectangle 394">
                  <a:extLst>
                    <a:ext uri="{FF2B5EF4-FFF2-40B4-BE49-F238E27FC236}">
                      <a16:creationId xmlns:a16="http://schemas.microsoft.com/office/drawing/2014/main" id="{B0E7787B-4429-3842-A651-107D786C6747}"/>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Rectangle 395">
                  <a:extLst>
                    <a:ext uri="{FF2B5EF4-FFF2-40B4-BE49-F238E27FC236}">
                      <a16:creationId xmlns:a16="http://schemas.microsoft.com/office/drawing/2014/main" id="{85B2DC4F-FC96-3E4C-AC85-E8E60DDC6363}"/>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Rectangle 396">
                  <a:extLst>
                    <a:ext uri="{FF2B5EF4-FFF2-40B4-BE49-F238E27FC236}">
                      <a16:creationId xmlns:a16="http://schemas.microsoft.com/office/drawing/2014/main" id="{923DAD14-F01E-9B44-AEE9-865ABFC3BC1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9" name="Group 318">
                <a:extLst>
                  <a:ext uri="{FF2B5EF4-FFF2-40B4-BE49-F238E27FC236}">
                    <a16:creationId xmlns:a16="http://schemas.microsoft.com/office/drawing/2014/main" id="{CFF10A0E-D8FF-5B4E-822F-5D99098EA428}"/>
                  </a:ext>
                </a:extLst>
              </p:cNvPr>
              <p:cNvGrpSpPr/>
              <p:nvPr/>
            </p:nvGrpSpPr>
            <p:grpSpPr>
              <a:xfrm>
                <a:off x="4643360" y="1885291"/>
                <a:ext cx="1135611" cy="1211760"/>
                <a:chOff x="7157609" y="2724764"/>
                <a:chExt cx="1135611" cy="1211760"/>
              </a:xfrm>
            </p:grpSpPr>
            <p:sp>
              <p:nvSpPr>
                <p:cNvPr id="380" name="Rectangle 379">
                  <a:extLst>
                    <a:ext uri="{FF2B5EF4-FFF2-40B4-BE49-F238E27FC236}">
                      <a16:creationId xmlns:a16="http://schemas.microsoft.com/office/drawing/2014/main" id="{43F3CAE4-7919-C140-A8D8-BCCA5480B29E}"/>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Rectangle 380">
                  <a:extLst>
                    <a:ext uri="{FF2B5EF4-FFF2-40B4-BE49-F238E27FC236}">
                      <a16:creationId xmlns:a16="http://schemas.microsoft.com/office/drawing/2014/main" id="{C49C3651-1824-2F44-8C6C-3A74D5C88C27}"/>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Rectangle 381">
                  <a:extLst>
                    <a:ext uri="{FF2B5EF4-FFF2-40B4-BE49-F238E27FC236}">
                      <a16:creationId xmlns:a16="http://schemas.microsoft.com/office/drawing/2014/main" id="{3627293A-0330-F045-AF80-909C3D19011C}"/>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ectangle 382">
                  <a:extLst>
                    <a:ext uri="{FF2B5EF4-FFF2-40B4-BE49-F238E27FC236}">
                      <a16:creationId xmlns:a16="http://schemas.microsoft.com/office/drawing/2014/main" id="{3DA54067-845D-5645-958E-6E8A174E9D1D}"/>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ectangle 383">
                  <a:extLst>
                    <a:ext uri="{FF2B5EF4-FFF2-40B4-BE49-F238E27FC236}">
                      <a16:creationId xmlns:a16="http://schemas.microsoft.com/office/drawing/2014/main" id="{18D6B527-959B-F24D-8B31-11C27D68B75D}"/>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8D3DDCE9-2914-A046-9DD6-297D6C9DA9DC}"/>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385">
                  <a:extLst>
                    <a:ext uri="{FF2B5EF4-FFF2-40B4-BE49-F238E27FC236}">
                      <a16:creationId xmlns:a16="http://schemas.microsoft.com/office/drawing/2014/main" id="{3F8A595F-2CEE-8B47-9C8F-54C7CA2ED425}"/>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Rectangle 386">
                  <a:extLst>
                    <a:ext uri="{FF2B5EF4-FFF2-40B4-BE49-F238E27FC236}">
                      <a16:creationId xmlns:a16="http://schemas.microsoft.com/office/drawing/2014/main" id="{E8DCE88F-D6F6-BF42-B002-9917EF59FC44}"/>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Rectangle 387">
                  <a:extLst>
                    <a:ext uri="{FF2B5EF4-FFF2-40B4-BE49-F238E27FC236}">
                      <a16:creationId xmlns:a16="http://schemas.microsoft.com/office/drawing/2014/main" id="{86B30AC0-63C3-254F-B952-07A6C55523E9}"/>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0" name="Group 319">
                <a:extLst>
                  <a:ext uri="{FF2B5EF4-FFF2-40B4-BE49-F238E27FC236}">
                    <a16:creationId xmlns:a16="http://schemas.microsoft.com/office/drawing/2014/main" id="{6D5D60F8-F611-7647-888B-19DBEC10F924}"/>
                  </a:ext>
                </a:extLst>
              </p:cNvPr>
              <p:cNvGrpSpPr/>
              <p:nvPr/>
            </p:nvGrpSpPr>
            <p:grpSpPr>
              <a:xfrm>
                <a:off x="2372138" y="3097051"/>
                <a:ext cx="1135611" cy="1211760"/>
                <a:chOff x="7157609" y="2724764"/>
                <a:chExt cx="1135611" cy="1211760"/>
              </a:xfrm>
            </p:grpSpPr>
            <p:sp>
              <p:nvSpPr>
                <p:cNvPr id="371" name="Rectangle 370">
                  <a:extLst>
                    <a:ext uri="{FF2B5EF4-FFF2-40B4-BE49-F238E27FC236}">
                      <a16:creationId xmlns:a16="http://schemas.microsoft.com/office/drawing/2014/main" id="{83F1B18E-E40E-9D4C-9F4E-2953E1FDAB87}"/>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ectangle 371">
                  <a:extLst>
                    <a:ext uri="{FF2B5EF4-FFF2-40B4-BE49-F238E27FC236}">
                      <a16:creationId xmlns:a16="http://schemas.microsoft.com/office/drawing/2014/main" id="{7C9357C4-C41F-DC4C-AD88-3CFD112F89DD}"/>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a:extLst>
                    <a:ext uri="{FF2B5EF4-FFF2-40B4-BE49-F238E27FC236}">
                      <a16:creationId xmlns:a16="http://schemas.microsoft.com/office/drawing/2014/main" id="{F9D90BCC-51D8-394D-B9D4-FC14391A1DFB}"/>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a:extLst>
                    <a:ext uri="{FF2B5EF4-FFF2-40B4-BE49-F238E27FC236}">
                      <a16:creationId xmlns:a16="http://schemas.microsoft.com/office/drawing/2014/main" id="{2FCC9F11-95C8-DB46-933A-48505DEEEDEE}"/>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a:extLst>
                    <a:ext uri="{FF2B5EF4-FFF2-40B4-BE49-F238E27FC236}">
                      <a16:creationId xmlns:a16="http://schemas.microsoft.com/office/drawing/2014/main" id="{EF743BF7-8348-5544-A14A-80AE90E148A2}"/>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ctangle 375">
                  <a:extLst>
                    <a:ext uri="{FF2B5EF4-FFF2-40B4-BE49-F238E27FC236}">
                      <a16:creationId xmlns:a16="http://schemas.microsoft.com/office/drawing/2014/main" id="{6B23B0F3-8D41-9D40-A2E0-D12FF809546D}"/>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a:extLst>
                    <a:ext uri="{FF2B5EF4-FFF2-40B4-BE49-F238E27FC236}">
                      <a16:creationId xmlns:a16="http://schemas.microsoft.com/office/drawing/2014/main" id="{493B9E73-0C03-B647-BADF-17F0EB198999}"/>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ectangle 377">
                  <a:extLst>
                    <a:ext uri="{FF2B5EF4-FFF2-40B4-BE49-F238E27FC236}">
                      <a16:creationId xmlns:a16="http://schemas.microsoft.com/office/drawing/2014/main" id="{D28ECC35-416D-0548-BFDE-D4B850B1F2E0}"/>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a:extLst>
                    <a:ext uri="{FF2B5EF4-FFF2-40B4-BE49-F238E27FC236}">
                      <a16:creationId xmlns:a16="http://schemas.microsoft.com/office/drawing/2014/main" id="{CA852895-700B-2D4A-9A60-27E0F3289B4D}"/>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1" name="Group 320">
                <a:extLst>
                  <a:ext uri="{FF2B5EF4-FFF2-40B4-BE49-F238E27FC236}">
                    <a16:creationId xmlns:a16="http://schemas.microsoft.com/office/drawing/2014/main" id="{623805C5-6E9B-7F4D-B70F-545A093F246E}"/>
                  </a:ext>
                </a:extLst>
              </p:cNvPr>
              <p:cNvGrpSpPr/>
              <p:nvPr/>
            </p:nvGrpSpPr>
            <p:grpSpPr>
              <a:xfrm>
                <a:off x="3507749" y="3097051"/>
                <a:ext cx="1135611" cy="1211760"/>
                <a:chOff x="7157609" y="2724764"/>
                <a:chExt cx="1135611" cy="1211760"/>
              </a:xfrm>
            </p:grpSpPr>
            <p:sp>
              <p:nvSpPr>
                <p:cNvPr id="362" name="Rectangle 361">
                  <a:extLst>
                    <a:ext uri="{FF2B5EF4-FFF2-40B4-BE49-F238E27FC236}">
                      <a16:creationId xmlns:a16="http://schemas.microsoft.com/office/drawing/2014/main" id="{244C9D94-7180-E646-9B34-8CC2F93974D3}"/>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a:extLst>
                    <a:ext uri="{FF2B5EF4-FFF2-40B4-BE49-F238E27FC236}">
                      <a16:creationId xmlns:a16="http://schemas.microsoft.com/office/drawing/2014/main" id="{B5A3342B-FC37-FD41-86C3-7F446514475A}"/>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Rectangle 363">
                  <a:extLst>
                    <a:ext uri="{FF2B5EF4-FFF2-40B4-BE49-F238E27FC236}">
                      <a16:creationId xmlns:a16="http://schemas.microsoft.com/office/drawing/2014/main" id="{588FD2A3-040D-4148-9818-B7EC03B3B672}"/>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ectangle 364">
                  <a:extLst>
                    <a:ext uri="{FF2B5EF4-FFF2-40B4-BE49-F238E27FC236}">
                      <a16:creationId xmlns:a16="http://schemas.microsoft.com/office/drawing/2014/main" id="{83674610-B50A-2B4B-88E4-4AA06400939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ctangle 365">
                  <a:extLst>
                    <a:ext uri="{FF2B5EF4-FFF2-40B4-BE49-F238E27FC236}">
                      <a16:creationId xmlns:a16="http://schemas.microsoft.com/office/drawing/2014/main" id="{804765B3-2839-1C4C-AEF1-AA8CF6E527C6}"/>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366">
                  <a:extLst>
                    <a:ext uri="{FF2B5EF4-FFF2-40B4-BE49-F238E27FC236}">
                      <a16:creationId xmlns:a16="http://schemas.microsoft.com/office/drawing/2014/main" id="{3748CDA3-76AF-CB4E-A739-215C70E20946}"/>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a:extLst>
                    <a:ext uri="{FF2B5EF4-FFF2-40B4-BE49-F238E27FC236}">
                      <a16:creationId xmlns:a16="http://schemas.microsoft.com/office/drawing/2014/main" id="{5B4A2174-7183-C140-B178-3EF575C8CE76}"/>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a:extLst>
                    <a:ext uri="{FF2B5EF4-FFF2-40B4-BE49-F238E27FC236}">
                      <a16:creationId xmlns:a16="http://schemas.microsoft.com/office/drawing/2014/main" id="{60C32E8D-CF49-A744-93D1-E03F407B4EB1}"/>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a:extLst>
                    <a:ext uri="{FF2B5EF4-FFF2-40B4-BE49-F238E27FC236}">
                      <a16:creationId xmlns:a16="http://schemas.microsoft.com/office/drawing/2014/main" id="{B74960AE-95A9-CB4C-B1DF-E4C8D196FF5A}"/>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2" name="Group 321">
                <a:extLst>
                  <a:ext uri="{FF2B5EF4-FFF2-40B4-BE49-F238E27FC236}">
                    <a16:creationId xmlns:a16="http://schemas.microsoft.com/office/drawing/2014/main" id="{9BC26092-2AD1-EA42-B03A-026756600523}"/>
                  </a:ext>
                </a:extLst>
              </p:cNvPr>
              <p:cNvGrpSpPr/>
              <p:nvPr/>
            </p:nvGrpSpPr>
            <p:grpSpPr>
              <a:xfrm>
                <a:off x="4643360" y="3097051"/>
                <a:ext cx="1135611" cy="1211760"/>
                <a:chOff x="7157609" y="2724764"/>
                <a:chExt cx="1135611" cy="1211760"/>
              </a:xfrm>
            </p:grpSpPr>
            <p:sp>
              <p:nvSpPr>
                <p:cNvPr id="353" name="Rectangle 352">
                  <a:extLst>
                    <a:ext uri="{FF2B5EF4-FFF2-40B4-BE49-F238E27FC236}">
                      <a16:creationId xmlns:a16="http://schemas.microsoft.com/office/drawing/2014/main" id="{555BBCE1-5EAF-FD4A-A80F-6BE83FBFD3F3}"/>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a:extLst>
                    <a:ext uri="{FF2B5EF4-FFF2-40B4-BE49-F238E27FC236}">
                      <a16:creationId xmlns:a16="http://schemas.microsoft.com/office/drawing/2014/main" id="{51D2D20B-9A2C-384C-9C49-645E29BBFC86}"/>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a:extLst>
                    <a:ext uri="{FF2B5EF4-FFF2-40B4-BE49-F238E27FC236}">
                      <a16:creationId xmlns:a16="http://schemas.microsoft.com/office/drawing/2014/main" id="{C22AC5D2-1120-C548-A2D4-A8EA8517D2D2}"/>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a:extLst>
                    <a:ext uri="{FF2B5EF4-FFF2-40B4-BE49-F238E27FC236}">
                      <a16:creationId xmlns:a16="http://schemas.microsoft.com/office/drawing/2014/main" id="{58C84548-CD16-BC4A-AFED-A4A162EC8CB0}"/>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a:extLst>
                    <a:ext uri="{FF2B5EF4-FFF2-40B4-BE49-F238E27FC236}">
                      <a16:creationId xmlns:a16="http://schemas.microsoft.com/office/drawing/2014/main" id="{A7F52620-6D0D-D347-8375-04965C77F757}"/>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a:extLst>
                    <a:ext uri="{FF2B5EF4-FFF2-40B4-BE49-F238E27FC236}">
                      <a16:creationId xmlns:a16="http://schemas.microsoft.com/office/drawing/2014/main" id="{60E26BA3-CAE1-AC42-858B-B573225F24B3}"/>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a:extLst>
                    <a:ext uri="{FF2B5EF4-FFF2-40B4-BE49-F238E27FC236}">
                      <a16:creationId xmlns:a16="http://schemas.microsoft.com/office/drawing/2014/main" id="{1CDC5BA5-57E9-7F40-93A6-1526D4D164C3}"/>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a:extLst>
                    <a:ext uri="{FF2B5EF4-FFF2-40B4-BE49-F238E27FC236}">
                      <a16:creationId xmlns:a16="http://schemas.microsoft.com/office/drawing/2014/main" id="{E24B76DA-5A0C-0148-96F7-CEE8F20EC1C7}"/>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a:extLst>
                    <a:ext uri="{FF2B5EF4-FFF2-40B4-BE49-F238E27FC236}">
                      <a16:creationId xmlns:a16="http://schemas.microsoft.com/office/drawing/2014/main" id="{5CD5D5DA-1D01-894E-A316-430C10FB538C}"/>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3" name="Group 322">
                <a:extLst>
                  <a:ext uri="{FF2B5EF4-FFF2-40B4-BE49-F238E27FC236}">
                    <a16:creationId xmlns:a16="http://schemas.microsoft.com/office/drawing/2014/main" id="{3E548EF2-B140-604C-90D0-4F28B0A30440}"/>
                  </a:ext>
                </a:extLst>
              </p:cNvPr>
              <p:cNvGrpSpPr/>
              <p:nvPr/>
            </p:nvGrpSpPr>
            <p:grpSpPr>
              <a:xfrm>
                <a:off x="2372138" y="4308811"/>
                <a:ext cx="1135611" cy="1211760"/>
                <a:chOff x="7157609" y="2724764"/>
                <a:chExt cx="1135611" cy="1211760"/>
              </a:xfrm>
            </p:grpSpPr>
            <p:sp>
              <p:nvSpPr>
                <p:cNvPr id="344" name="Rectangle 343">
                  <a:extLst>
                    <a:ext uri="{FF2B5EF4-FFF2-40B4-BE49-F238E27FC236}">
                      <a16:creationId xmlns:a16="http://schemas.microsoft.com/office/drawing/2014/main" id="{A0349AD6-3605-564B-922E-FED384FE58FA}"/>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ctangle 344">
                  <a:extLst>
                    <a:ext uri="{FF2B5EF4-FFF2-40B4-BE49-F238E27FC236}">
                      <a16:creationId xmlns:a16="http://schemas.microsoft.com/office/drawing/2014/main" id="{02D3C740-2DA6-8942-86BD-34307FEAEAF8}"/>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ectangle 345">
                  <a:extLst>
                    <a:ext uri="{FF2B5EF4-FFF2-40B4-BE49-F238E27FC236}">
                      <a16:creationId xmlns:a16="http://schemas.microsoft.com/office/drawing/2014/main" id="{3351D9A7-E55F-A849-95B7-64B96C3351E7}"/>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ectangle 346">
                  <a:extLst>
                    <a:ext uri="{FF2B5EF4-FFF2-40B4-BE49-F238E27FC236}">
                      <a16:creationId xmlns:a16="http://schemas.microsoft.com/office/drawing/2014/main" id="{B71D707C-58D6-594F-A996-232C02860AE2}"/>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a:extLst>
                    <a:ext uri="{FF2B5EF4-FFF2-40B4-BE49-F238E27FC236}">
                      <a16:creationId xmlns:a16="http://schemas.microsoft.com/office/drawing/2014/main" id="{EFB8E308-DAE5-9545-8200-2462CADE9528}"/>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a:extLst>
                    <a:ext uri="{FF2B5EF4-FFF2-40B4-BE49-F238E27FC236}">
                      <a16:creationId xmlns:a16="http://schemas.microsoft.com/office/drawing/2014/main" id="{F6229682-E81C-314C-840C-C3C3930D8528}"/>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a:extLst>
                    <a:ext uri="{FF2B5EF4-FFF2-40B4-BE49-F238E27FC236}">
                      <a16:creationId xmlns:a16="http://schemas.microsoft.com/office/drawing/2014/main" id="{9AFDE546-33E9-D64D-8A69-547A6B09A53F}"/>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id="{702F0159-64C5-6D4B-9E42-44BCEF2FB590}"/>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a:extLst>
                    <a:ext uri="{FF2B5EF4-FFF2-40B4-BE49-F238E27FC236}">
                      <a16:creationId xmlns:a16="http://schemas.microsoft.com/office/drawing/2014/main" id="{D970ECDC-3BD0-6248-8A83-671FDEF9709A}"/>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4" name="Group 323">
                <a:extLst>
                  <a:ext uri="{FF2B5EF4-FFF2-40B4-BE49-F238E27FC236}">
                    <a16:creationId xmlns:a16="http://schemas.microsoft.com/office/drawing/2014/main" id="{46B532AD-738F-A946-9CBE-91A3541618BB}"/>
                  </a:ext>
                </a:extLst>
              </p:cNvPr>
              <p:cNvGrpSpPr/>
              <p:nvPr/>
            </p:nvGrpSpPr>
            <p:grpSpPr>
              <a:xfrm>
                <a:off x="3507749" y="4308811"/>
                <a:ext cx="1135611" cy="1211760"/>
                <a:chOff x="7157609" y="2724764"/>
                <a:chExt cx="1135611" cy="1211760"/>
              </a:xfrm>
            </p:grpSpPr>
            <p:sp>
              <p:nvSpPr>
                <p:cNvPr id="335" name="Rectangle 334">
                  <a:extLst>
                    <a:ext uri="{FF2B5EF4-FFF2-40B4-BE49-F238E27FC236}">
                      <a16:creationId xmlns:a16="http://schemas.microsoft.com/office/drawing/2014/main" id="{DF78B7CA-EC27-AC4A-AA2B-236F74FBECBD}"/>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ectangle 335">
                  <a:extLst>
                    <a:ext uri="{FF2B5EF4-FFF2-40B4-BE49-F238E27FC236}">
                      <a16:creationId xmlns:a16="http://schemas.microsoft.com/office/drawing/2014/main" id="{E53C3981-CCE6-214E-8C65-18D87E437F27}"/>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ectangle 336">
                  <a:extLst>
                    <a:ext uri="{FF2B5EF4-FFF2-40B4-BE49-F238E27FC236}">
                      <a16:creationId xmlns:a16="http://schemas.microsoft.com/office/drawing/2014/main" id="{C2666059-9CBD-5F40-AE34-FA89EBEDCF77}"/>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ectangle 337">
                  <a:extLst>
                    <a:ext uri="{FF2B5EF4-FFF2-40B4-BE49-F238E27FC236}">
                      <a16:creationId xmlns:a16="http://schemas.microsoft.com/office/drawing/2014/main" id="{69B9D2D6-6121-5F4D-8F15-AAA05640C838}"/>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ectangle 338">
                  <a:extLst>
                    <a:ext uri="{FF2B5EF4-FFF2-40B4-BE49-F238E27FC236}">
                      <a16:creationId xmlns:a16="http://schemas.microsoft.com/office/drawing/2014/main" id="{165C629A-7227-A143-A9AF-530C1A92ADBA}"/>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339">
                  <a:extLst>
                    <a:ext uri="{FF2B5EF4-FFF2-40B4-BE49-F238E27FC236}">
                      <a16:creationId xmlns:a16="http://schemas.microsoft.com/office/drawing/2014/main" id="{50A2ECB4-884A-3A44-A562-58C487A2C595}"/>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a:extLst>
                    <a:ext uri="{FF2B5EF4-FFF2-40B4-BE49-F238E27FC236}">
                      <a16:creationId xmlns:a16="http://schemas.microsoft.com/office/drawing/2014/main" id="{8C5188D5-35A0-6049-8731-F48A72F7F8DC}"/>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Rectangle 341">
                  <a:extLst>
                    <a:ext uri="{FF2B5EF4-FFF2-40B4-BE49-F238E27FC236}">
                      <a16:creationId xmlns:a16="http://schemas.microsoft.com/office/drawing/2014/main" id="{9420F19C-3034-4342-BE5C-7D808E99CD50}"/>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Rectangle 342">
                  <a:extLst>
                    <a:ext uri="{FF2B5EF4-FFF2-40B4-BE49-F238E27FC236}">
                      <a16:creationId xmlns:a16="http://schemas.microsoft.com/office/drawing/2014/main" id="{01282EB4-D1A5-9246-943F-13AE61DBFC0F}"/>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5" name="Group 324">
                <a:extLst>
                  <a:ext uri="{FF2B5EF4-FFF2-40B4-BE49-F238E27FC236}">
                    <a16:creationId xmlns:a16="http://schemas.microsoft.com/office/drawing/2014/main" id="{9632A75F-8691-7D4F-8031-FD6E278A6DF6}"/>
                  </a:ext>
                </a:extLst>
              </p:cNvPr>
              <p:cNvGrpSpPr/>
              <p:nvPr/>
            </p:nvGrpSpPr>
            <p:grpSpPr>
              <a:xfrm>
                <a:off x="4643360" y="4308811"/>
                <a:ext cx="1135611" cy="1211760"/>
                <a:chOff x="7157609" y="2724764"/>
                <a:chExt cx="1135611" cy="1211760"/>
              </a:xfrm>
            </p:grpSpPr>
            <p:sp>
              <p:nvSpPr>
                <p:cNvPr id="326" name="Rectangle 325">
                  <a:extLst>
                    <a:ext uri="{FF2B5EF4-FFF2-40B4-BE49-F238E27FC236}">
                      <a16:creationId xmlns:a16="http://schemas.microsoft.com/office/drawing/2014/main" id="{E792BFC6-E8AE-D748-8965-5C295E189586}"/>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ectangle 326">
                  <a:extLst>
                    <a:ext uri="{FF2B5EF4-FFF2-40B4-BE49-F238E27FC236}">
                      <a16:creationId xmlns:a16="http://schemas.microsoft.com/office/drawing/2014/main" id="{ACF8FC62-A303-9E4B-9F42-045E647468A2}"/>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Rectangle 327">
                  <a:extLst>
                    <a:ext uri="{FF2B5EF4-FFF2-40B4-BE49-F238E27FC236}">
                      <a16:creationId xmlns:a16="http://schemas.microsoft.com/office/drawing/2014/main" id="{F7F0A2F3-79D7-C147-840F-525927A1F447}"/>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ectangle 328">
                  <a:extLst>
                    <a:ext uri="{FF2B5EF4-FFF2-40B4-BE49-F238E27FC236}">
                      <a16:creationId xmlns:a16="http://schemas.microsoft.com/office/drawing/2014/main" id="{3EEE9AFC-C202-0840-B727-556E35F96011}"/>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ectangle 329">
                  <a:extLst>
                    <a:ext uri="{FF2B5EF4-FFF2-40B4-BE49-F238E27FC236}">
                      <a16:creationId xmlns:a16="http://schemas.microsoft.com/office/drawing/2014/main" id="{710122B3-7DEF-874B-9942-A17ED0590628}"/>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Rectangle 330">
                  <a:extLst>
                    <a:ext uri="{FF2B5EF4-FFF2-40B4-BE49-F238E27FC236}">
                      <a16:creationId xmlns:a16="http://schemas.microsoft.com/office/drawing/2014/main" id="{2DC5F60D-EEE3-D54D-94C2-AC9C8D803D0A}"/>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Rectangle 331">
                  <a:extLst>
                    <a:ext uri="{FF2B5EF4-FFF2-40B4-BE49-F238E27FC236}">
                      <a16:creationId xmlns:a16="http://schemas.microsoft.com/office/drawing/2014/main" id="{FF99AF70-3B72-B347-9EB6-E65C0199B0A2}"/>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ectangle 332">
                  <a:extLst>
                    <a:ext uri="{FF2B5EF4-FFF2-40B4-BE49-F238E27FC236}">
                      <a16:creationId xmlns:a16="http://schemas.microsoft.com/office/drawing/2014/main" id="{A115D503-D292-794B-B51F-16B65C7879B3}"/>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a:extLst>
                    <a:ext uri="{FF2B5EF4-FFF2-40B4-BE49-F238E27FC236}">
                      <a16:creationId xmlns:a16="http://schemas.microsoft.com/office/drawing/2014/main" id="{7D79AA82-FD76-2544-BE9D-4A1B1A810EFE}"/>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07" name="Group 406">
              <a:extLst>
                <a:ext uri="{FF2B5EF4-FFF2-40B4-BE49-F238E27FC236}">
                  <a16:creationId xmlns:a16="http://schemas.microsoft.com/office/drawing/2014/main" id="{DA526E96-7BDC-3A49-AA4F-5D6F8FCB2469}"/>
                </a:ext>
              </a:extLst>
            </p:cNvPr>
            <p:cNvGrpSpPr/>
            <p:nvPr/>
          </p:nvGrpSpPr>
          <p:grpSpPr>
            <a:xfrm>
              <a:off x="7671797" y="1937648"/>
              <a:ext cx="3406833" cy="3635280"/>
              <a:chOff x="2372138" y="1885291"/>
              <a:chExt cx="3406833" cy="3635280"/>
            </a:xfrm>
            <a:scene3d>
              <a:camera prst="perspectiveRight">
                <a:rot lat="0" lon="16499975" rev="0"/>
              </a:camera>
              <a:lightRig rig="threePt" dir="t"/>
            </a:scene3d>
          </p:grpSpPr>
          <p:grpSp>
            <p:nvGrpSpPr>
              <p:cNvPr id="408" name="Group 407">
                <a:extLst>
                  <a:ext uri="{FF2B5EF4-FFF2-40B4-BE49-F238E27FC236}">
                    <a16:creationId xmlns:a16="http://schemas.microsoft.com/office/drawing/2014/main" id="{EF94F4DD-B6A8-2843-8EE1-8D54B6F0A7C3}"/>
                  </a:ext>
                </a:extLst>
              </p:cNvPr>
              <p:cNvGrpSpPr/>
              <p:nvPr/>
            </p:nvGrpSpPr>
            <p:grpSpPr>
              <a:xfrm>
                <a:off x="2372138" y="1885291"/>
                <a:ext cx="1135611" cy="1211760"/>
                <a:chOff x="7157609" y="2724764"/>
                <a:chExt cx="1135611" cy="1211760"/>
              </a:xfrm>
            </p:grpSpPr>
            <p:sp>
              <p:nvSpPr>
                <p:cNvPr id="489" name="Rectangle 488">
                  <a:extLst>
                    <a:ext uri="{FF2B5EF4-FFF2-40B4-BE49-F238E27FC236}">
                      <a16:creationId xmlns:a16="http://schemas.microsoft.com/office/drawing/2014/main" id="{86C353A8-B24A-1F4B-B624-475F3ED9C147}"/>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Rectangle 489">
                  <a:extLst>
                    <a:ext uri="{FF2B5EF4-FFF2-40B4-BE49-F238E27FC236}">
                      <a16:creationId xmlns:a16="http://schemas.microsoft.com/office/drawing/2014/main" id="{F080575F-1CF7-294E-A447-29820B87A76F}"/>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Rectangle 490">
                  <a:extLst>
                    <a:ext uri="{FF2B5EF4-FFF2-40B4-BE49-F238E27FC236}">
                      <a16:creationId xmlns:a16="http://schemas.microsoft.com/office/drawing/2014/main" id="{D63F99F1-9C8E-6842-B0D4-A46581AFCEBB}"/>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Rectangle 491">
                  <a:extLst>
                    <a:ext uri="{FF2B5EF4-FFF2-40B4-BE49-F238E27FC236}">
                      <a16:creationId xmlns:a16="http://schemas.microsoft.com/office/drawing/2014/main" id="{F1BCDE87-83A8-A341-B438-41BA0672A590}"/>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Rectangle 492">
                  <a:extLst>
                    <a:ext uri="{FF2B5EF4-FFF2-40B4-BE49-F238E27FC236}">
                      <a16:creationId xmlns:a16="http://schemas.microsoft.com/office/drawing/2014/main" id="{698381EE-454C-014F-804F-5F4ED03B6643}"/>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Rectangle 493">
                  <a:extLst>
                    <a:ext uri="{FF2B5EF4-FFF2-40B4-BE49-F238E27FC236}">
                      <a16:creationId xmlns:a16="http://schemas.microsoft.com/office/drawing/2014/main" id="{4B63E3E4-051C-1B48-955D-F29B139C722B}"/>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Rectangle 494">
                  <a:extLst>
                    <a:ext uri="{FF2B5EF4-FFF2-40B4-BE49-F238E27FC236}">
                      <a16:creationId xmlns:a16="http://schemas.microsoft.com/office/drawing/2014/main" id="{153CD788-8544-B344-8921-1C1553FB81A4}"/>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Rectangle 495">
                  <a:extLst>
                    <a:ext uri="{FF2B5EF4-FFF2-40B4-BE49-F238E27FC236}">
                      <a16:creationId xmlns:a16="http://schemas.microsoft.com/office/drawing/2014/main" id="{EC734ABA-501A-524A-B7CB-614D1F9B04BF}"/>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Rectangle 496">
                  <a:extLst>
                    <a:ext uri="{FF2B5EF4-FFF2-40B4-BE49-F238E27FC236}">
                      <a16:creationId xmlns:a16="http://schemas.microsoft.com/office/drawing/2014/main" id="{4C6F8307-DCCD-0747-A62F-9AA163DF6B9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9" name="Group 408">
                <a:extLst>
                  <a:ext uri="{FF2B5EF4-FFF2-40B4-BE49-F238E27FC236}">
                    <a16:creationId xmlns:a16="http://schemas.microsoft.com/office/drawing/2014/main" id="{425FC730-E5C0-A243-96DE-039F5AF6DE71}"/>
                  </a:ext>
                </a:extLst>
              </p:cNvPr>
              <p:cNvGrpSpPr/>
              <p:nvPr/>
            </p:nvGrpSpPr>
            <p:grpSpPr>
              <a:xfrm>
                <a:off x="3507749" y="1885291"/>
                <a:ext cx="1135611" cy="1211760"/>
                <a:chOff x="7157609" y="2724764"/>
                <a:chExt cx="1135611" cy="1211760"/>
              </a:xfrm>
            </p:grpSpPr>
            <p:sp>
              <p:nvSpPr>
                <p:cNvPr id="480" name="Rectangle 479">
                  <a:extLst>
                    <a:ext uri="{FF2B5EF4-FFF2-40B4-BE49-F238E27FC236}">
                      <a16:creationId xmlns:a16="http://schemas.microsoft.com/office/drawing/2014/main" id="{388EDF24-0D21-A04C-915F-ADEC818D4A2B}"/>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Rectangle 480">
                  <a:extLst>
                    <a:ext uri="{FF2B5EF4-FFF2-40B4-BE49-F238E27FC236}">
                      <a16:creationId xmlns:a16="http://schemas.microsoft.com/office/drawing/2014/main" id="{67E47271-81C4-0149-8324-503F35043E0F}"/>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Rectangle 481">
                  <a:extLst>
                    <a:ext uri="{FF2B5EF4-FFF2-40B4-BE49-F238E27FC236}">
                      <a16:creationId xmlns:a16="http://schemas.microsoft.com/office/drawing/2014/main" id="{9456E7FF-32F6-9C4F-8283-AB483C4766D8}"/>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Rectangle 482">
                  <a:extLst>
                    <a:ext uri="{FF2B5EF4-FFF2-40B4-BE49-F238E27FC236}">
                      <a16:creationId xmlns:a16="http://schemas.microsoft.com/office/drawing/2014/main" id="{E339D4AE-0483-9245-94F7-C958D4D211D8}"/>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Rectangle 483">
                  <a:extLst>
                    <a:ext uri="{FF2B5EF4-FFF2-40B4-BE49-F238E27FC236}">
                      <a16:creationId xmlns:a16="http://schemas.microsoft.com/office/drawing/2014/main" id="{21349B43-BE1B-2343-A258-404F8D24F5A8}"/>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Rectangle 484">
                  <a:extLst>
                    <a:ext uri="{FF2B5EF4-FFF2-40B4-BE49-F238E27FC236}">
                      <a16:creationId xmlns:a16="http://schemas.microsoft.com/office/drawing/2014/main" id="{6F666C72-C93A-E842-A089-D8E39F04BE53}"/>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Rectangle 485">
                  <a:extLst>
                    <a:ext uri="{FF2B5EF4-FFF2-40B4-BE49-F238E27FC236}">
                      <a16:creationId xmlns:a16="http://schemas.microsoft.com/office/drawing/2014/main" id="{BA12B8F5-CDA4-2F4C-B16F-BF1804B34521}"/>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Rectangle 486">
                  <a:extLst>
                    <a:ext uri="{FF2B5EF4-FFF2-40B4-BE49-F238E27FC236}">
                      <a16:creationId xmlns:a16="http://schemas.microsoft.com/office/drawing/2014/main" id="{A71716D1-4BF4-444E-AAB3-ABE54C4171FC}"/>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Rectangle 487">
                  <a:extLst>
                    <a:ext uri="{FF2B5EF4-FFF2-40B4-BE49-F238E27FC236}">
                      <a16:creationId xmlns:a16="http://schemas.microsoft.com/office/drawing/2014/main" id="{2509A932-A715-7448-A177-B2872B09227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0" name="Group 409">
                <a:extLst>
                  <a:ext uri="{FF2B5EF4-FFF2-40B4-BE49-F238E27FC236}">
                    <a16:creationId xmlns:a16="http://schemas.microsoft.com/office/drawing/2014/main" id="{6AE8765B-83F0-2C4A-B3D6-624AD293266C}"/>
                  </a:ext>
                </a:extLst>
              </p:cNvPr>
              <p:cNvGrpSpPr/>
              <p:nvPr/>
            </p:nvGrpSpPr>
            <p:grpSpPr>
              <a:xfrm>
                <a:off x="4643360" y="1885291"/>
                <a:ext cx="1135611" cy="1211760"/>
                <a:chOff x="7157609" y="2724764"/>
                <a:chExt cx="1135611" cy="1211760"/>
              </a:xfrm>
            </p:grpSpPr>
            <p:sp>
              <p:nvSpPr>
                <p:cNvPr id="471" name="Rectangle 470">
                  <a:extLst>
                    <a:ext uri="{FF2B5EF4-FFF2-40B4-BE49-F238E27FC236}">
                      <a16:creationId xmlns:a16="http://schemas.microsoft.com/office/drawing/2014/main" id="{61FCEFE0-D32D-E84B-A1A3-1360FDFA3B02}"/>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Rectangle 471">
                  <a:extLst>
                    <a:ext uri="{FF2B5EF4-FFF2-40B4-BE49-F238E27FC236}">
                      <a16:creationId xmlns:a16="http://schemas.microsoft.com/office/drawing/2014/main" id="{F9A9ACB9-EE73-8E43-9984-158A3B8793B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Rectangle 472">
                  <a:extLst>
                    <a:ext uri="{FF2B5EF4-FFF2-40B4-BE49-F238E27FC236}">
                      <a16:creationId xmlns:a16="http://schemas.microsoft.com/office/drawing/2014/main" id="{E2461580-1217-FB4B-ACD9-30F1AEFFC144}"/>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Rectangle 473">
                  <a:extLst>
                    <a:ext uri="{FF2B5EF4-FFF2-40B4-BE49-F238E27FC236}">
                      <a16:creationId xmlns:a16="http://schemas.microsoft.com/office/drawing/2014/main" id="{139A33C3-8F95-2D40-BB0F-C8A9658BB599}"/>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Rectangle 474">
                  <a:extLst>
                    <a:ext uri="{FF2B5EF4-FFF2-40B4-BE49-F238E27FC236}">
                      <a16:creationId xmlns:a16="http://schemas.microsoft.com/office/drawing/2014/main" id="{847245A9-0716-6A40-B49D-4D57AEBE5750}"/>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Rectangle 475">
                  <a:extLst>
                    <a:ext uri="{FF2B5EF4-FFF2-40B4-BE49-F238E27FC236}">
                      <a16:creationId xmlns:a16="http://schemas.microsoft.com/office/drawing/2014/main" id="{4C2F54BF-8853-6C41-9927-90DD29EB92E3}"/>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Rectangle 476">
                  <a:extLst>
                    <a:ext uri="{FF2B5EF4-FFF2-40B4-BE49-F238E27FC236}">
                      <a16:creationId xmlns:a16="http://schemas.microsoft.com/office/drawing/2014/main" id="{059492BC-2381-C048-9B7C-922F473EA02A}"/>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Rectangle 477">
                  <a:extLst>
                    <a:ext uri="{FF2B5EF4-FFF2-40B4-BE49-F238E27FC236}">
                      <a16:creationId xmlns:a16="http://schemas.microsoft.com/office/drawing/2014/main" id="{C427DE7C-2B5A-3D4D-8963-F8117BDFA4D2}"/>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Rectangle 478">
                  <a:extLst>
                    <a:ext uri="{FF2B5EF4-FFF2-40B4-BE49-F238E27FC236}">
                      <a16:creationId xmlns:a16="http://schemas.microsoft.com/office/drawing/2014/main" id="{C1A334E1-97B8-F04A-BD83-4A28BB60DE63}"/>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1" name="Group 410">
                <a:extLst>
                  <a:ext uri="{FF2B5EF4-FFF2-40B4-BE49-F238E27FC236}">
                    <a16:creationId xmlns:a16="http://schemas.microsoft.com/office/drawing/2014/main" id="{3BFBEB71-D756-EE4A-9327-682CC8456C9B}"/>
                  </a:ext>
                </a:extLst>
              </p:cNvPr>
              <p:cNvGrpSpPr/>
              <p:nvPr/>
            </p:nvGrpSpPr>
            <p:grpSpPr>
              <a:xfrm>
                <a:off x="2372138" y="3097051"/>
                <a:ext cx="1135611" cy="1211760"/>
                <a:chOff x="7157609" y="2724764"/>
                <a:chExt cx="1135611" cy="1211760"/>
              </a:xfrm>
            </p:grpSpPr>
            <p:sp>
              <p:nvSpPr>
                <p:cNvPr id="462" name="Rectangle 461">
                  <a:extLst>
                    <a:ext uri="{FF2B5EF4-FFF2-40B4-BE49-F238E27FC236}">
                      <a16:creationId xmlns:a16="http://schemas.microsoft.com/office/drawing/2014/main" id="{596F05B1-852E-6C4C-828E-7E4BF503757A}"/>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Rectangle 462">
                  <a:extLst>
                    <a:ext uri="{FF2B5EF4-FFF2-40B4-BE49-F238E27FC236}">
                      <a16:creationId xmlns:a16="http://schemas.microsoft.com/office/drawing/2014/main" id="{204BF403-72DA-304D-96BB-3615D0A9CFCE}"/>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Rectangle 463">
                  <a:extLst>
                    <a:ext uri="{FF2B5EF4-FFF2-40B4-BE49-F238E27FC236}">
                      <a16:creationId xmlns:a16="http://schemas.microsoft.com/office/drawing/2014/main" id="{E09B6F2B-8FDA-3D4D-ABA1-75FE05253CAB}"/>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Rectangle 464">
                  <a:extLst>
                    <a:ext uri="{FF2B5EF4-FFF2-40B4-BE49-F238E27FC236}">
                      <a16:creationId xmlns:a16="http://schemas.microsoft.com/office/drawing/2014/main" id="{7955D4C1-6C10-A941-A36A-8A8658298E82}"/>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Rectangle 465">
                  <a:extLst>
                    <a:ext uri="{FF2B5EF4-FFF2-40B4-BE49-F238E27FC236}">
                      <a16:creationId xmlns:a16="http://schemas.microsoft.com/office/drawing/2014/main" id="{D1D69770-7F6B-2C48-B774-B669ABBFDE26}"/>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Rectangle 466">
                  <a:extLst>
                    <a:ext uri="{FF2B5EF4-FFF2-40B4-BE49-F238E27FC236}">
                      <a16:creationId xmlns:a16="http://schemas.microsoft.com/office/drawing/2014/main" id="{02115BF2-1E5B-384F-BEA7-2BDA231A4077}"/>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Rectangle 467">
                  <a:extLst>
                    <a:ext uri="{FF2B5EF4-FFF2-40B4-BE49-F238E27FC236}">
                      <a16:creationId xmlns:a16="http://schemas.microsoft.com/office/drawing/2014/main" id="{50CD32F1-5C72-6248-8173-3B4B3505DEDE}"/>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Rectangle 468">
                  <a:extLst>
                    <a:ext uri="{FF2B5EF4-FFF2-40B4-BE49-F238E27FC236}">
                      <a16:creationId xmlns:a16="http://schemas.microsoft.com/office/drawing/2014/main" id="{E1E10163-11DE-C04D-8A2F-C5D6D721BF8E}"/>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Rectangle 469">
                  <a:extLst>
                    <a:ext uri="{FF2B5EF4-FFF2-40B4-BE49-F238E27FC236}">
                      <a16:creationId xmlns:a16="http://schemas.microsoft.com/office/drawing/2014/main" id="{6E0285BD-2F1F-B74C-8044-DB3038E2DCB7}"/>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2" name="Group 411">
                <a:extLst>
                  <a:ext uri="{FF2B5EF4-FFF2-40B4-BE49-F238E27FC236}">
                    <a16:creationId xmlns:a16="http://schemas.microsoft.com/office/drawing/2014/main" id="{01308A64-806B-BC45-AE22-2413720776E0}"/>
                  </a:ext>
                </a:extLst>
              </p:cNvPr>
              <p:cNvGrpSpPr/>
              <p:nvPr/>
            </p:nvGrpSpPr>
            <p:grpSpPr>
              <a:xfrm>
                <a:off x="3507749" y="3097051"/>
                <a:ext cx="1135611" cy="1211760"/>
                <a:chOff x="7157609" y="2724764"/>
                <a:chExt cx="1135611" cy="1211760"/>
              </a:xfrm>
            </p:grpSpPr>
            <p:sp>
              <p:nvSpPr>
                <p:cNvPr id="453" name="Rectangle 452">
                  <a:extLst>
                    <a:ext uri="{FF2B5EF4-FFF2-40B4-BE49-F238E27FC236}">
                      <a16:creationId xmlns:a16="http://schemas.microsoft.com/office/drawing/2014/main" id="{2E9ED847-5AAE-E847-B0B4-D6CE24E6A466}"/>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Rectangle 453">
                  <a:extLst>
                    <a:ext uri="{FF2B5EF4-FFF2-40B4-BE49-F238E27FC236}">
                      <a16:creationId xmlns:a16="http://schemas.microsoft.com/office/drawing/2014/main" id="{DB756712-8295-7D4A-A43E-FD0BC7E4B0B7}"/>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Rectangle 454">
                  <a:extLst>
                    <a:ext uri="{FF2B5EF4-FFF2-40B4-BE49-F238E27FC236}">
                      <a16:creationId xmlns:a16="http://schemas.microsoft.com/office/drawing/2014/main" id="{1432056F-6E6E-FC45-AB9C-5495BA350688}"/>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Rectangle 455">
                  <a:extLst>
                    <a:ext uri="{FF2B5EF4-FFF2-40B4-BE49-F238E27FC236}">
                      <a16:creationId xmlns:a16="http://schemas.microsoft.com/office/drawing/2014/main" id="{7955DC89-4E5D-F94A-8CEC-508A7BF9FE27}"/>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Rectangle 456">
                  <a:extLst>
                    <a:ext uri="{FF2B5EF4-FFF2-40B4-BE49-F238E27FC236}">
                      <a16:creationId xmlns:a16="http://schemas.microsoft.com/office/drawing/2014/main" id="{6E2E1844-677E-674C-9BE4-F34337070787}"/>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Rectangle 457">
                  <a:extLst>
                    <a:ext uri="{FF2B5EF4-FFF2-40B4-BE49-F238E27FC236}">
                      <a16:creationId xmlns:a16="http://schemas.microsoft.com/office/drawing/2014/main" id="{BEAB21D9-56C2-BE41-A07F-BC27534C5F67}"/>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Rectangle 458">
                  <a:extLst>
                    <a:ext uri="{FF2B5EF4-FFF2-40B4-BE49-F238E27FC236}">
                      <a16:creationId xmlns:a16="http://schemas.microsoft.com/office/drawing/2014/main" id="{89EF053A-8A85-7F48-9FA6-1CEDFF276D51}"/>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Rectangle 459">
                  <a:extLst>
                    <a:ext uri="{FF2B5EF4-FFF2-40B4-BE49-F238E27FC236}">
                      <a16:creationId xmlns:a16="http://schemas.microsoft.com/office/drawing/2014/main" id="{9B1CD19E-E1A9-934A-9E9C-2ABB85E3C499}"/>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Rectangle 460">
                  <a:extLst>
                    <a:ext uri="{FF2B5EF4-FFF2-40B4-BE49-F238E27FC236}">
                      <a16:creationId xmlns:a16="http://schemas.microsoft.com/office/drawing/2014/main" id="{E8B63195-E65B-F340-80FC-F0DE74967700}"/>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3" name="Group 412">
                <a:extLst>
                  <a:ext uri="{FF2B5EF4-FFF2-40B4-BE49-F238E27FC236}">
                    <a16:creationId xmlns:a16="http://schemas.microsoft.com/office/drawing/2014/main" id="{02F51262-0FD3-C542-B093-D8E8D1AE854B}"/>
                  </a:ext>
                </a:extLst>
              </p:cNvPr>
              <p:cNvGrpSpPr/>
              <p:nvPr/>
            </p:nvGrpSpPr>
            <p:grpSpPr>
              <a:xfrm>
                <a:off x="4643360" y="3097051"/>
                <a:ext cx="1135611" cy="1211760"/>
                <a:chOff x="7157609" y="2724764"/>
                <a:chExt cx="1135611" cy="1211760"/>
              </a:xfrm>
            </p:grpSpPr>
            <p:sp>
              <p:nvSpPr>
                <p:cNvPr id="444" name="Rectangle 443">
                  <a:extLst>
                    <a:ext uri="{FF2B5EF4-FFF2-40B4-BE49-F238E27FC236}">
                      <a16:creationId xmlns:a16="http://schemas.microsoft.com/office/drawing/2014/main" id="{EFEE143D-2ED9-FB4E-95F2-AB90CE2FAD53}"/>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Rectangle 444">
                  <a:extLst>
                    <a:ext uri="{FF2B5EF4-FFF2-40B4-BE49-F238E27FC236}">
                      <a16:creationId xmlns:a16="http://schemas.microsoft.com/office/drawing/2014/main" id="{0CBD17AB-2615-4848-B11C-4370EB3CC402}"/>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Rectangle 445">
                  <a:extLst>
                    <a:ext uri="{FF2B5EF4-FFF2-40B4-BE49-F238E27FC236}">
                      <a16:creationId xmlns:a16="http://schemas.microsoft.com/office/drawing/2014/main" id="{2B6DE964-102E-DF44-BA0F-5DCEF8D35D31}"/>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Rectangle 446">
                  <a:extLst>
                    <a:ext uri="{FF2B5EF4-FFF2-40B4-BE49-F238E27FC236}">
                      <a16:creationId xmlns:a16="http://schemas.microsoft.com/office/drawing/2014/main" id="{82C3F5C1-DF3B-AB47-B758-4A583DCDF274}"/>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Rectangle 447">
                  <a:extLst>
                    <a:ext uri="{FF2B5EF4-FFF2-40B4-BE49-F238E27FC236}">
                      <a16:creationId xmlns:a16="http://schemas.microsoft.com/office/drawing/2014/main" id="{DCFC855D-9FEF-7F4C-B305-38EF4454F9B3}"/>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Rectangle 448">
                  <a:extLst>
                    <a:ext uri="{FF2B5EF4-FFF2-40B4-BE49-F238E27FC236}">
                      <a16:creationId xmlns:a16="http://schemas.microsoft.com/office/drawing/2014/main" id="{A3124B15-3992-A54F-9A73-C9B5FCB3499F}"/>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Rectangle 449">
                  <a:extLst>
                    <a:ext uri="{FF2B5EF4-FFF2-40B4-BE49-F238E27FC236}">
                      <a16:creationId xmlns:a16="http://schemas.microsoft.com/office/drawing/2014/main" id="{F036CB6E-B88A-A64A-A796-8079A00B3153}"/>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Rectangle 450">
                  <a:extLst>
                    <a:ext uri="{FF2B5EF4-FFF2-40B4-BE49-F238E27FC236}">
                      <a16:creationId xmlns:a16="http://schemas.microsoft.com/office/drawing/2014/main" id="{2D9C1D26-ADD4-A642-99BF-975D02CE1323}"/>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Rectangle 451">
                  <a:extLst>
                    <a:ext uri="{FF2B5EF4-FFF2-40B4-BE49-F238E27FC236}">
                      <a16:creationId xmlns:a16="http://schemas.microsoft.com/office/drawing/2014/main" id="{E77373B4-776F-4145-9462-B3110640D3E3}"/>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4" name="Group 413">
                <a:extLst>
                  <a:ext uri="{FF2B5EF4-FFF2-40B4-BE49-F238E27FC236}">
                    <a16:creationId xmlns:a16="http://schemas.microsoft.com/office/drawing/2014/main" id="{6C1B046A-23BE-354E-A94E-00C7B2C6FF19}"/>
                  </a:ext>
                </a:extLst>
              </p:cNvPr>
              <p:cNvGrpSpPr/>
              <p:nvPr/>
            </p:nvGrpSpPr>
            <p:grpSpPr>
              <a:xfrm>
                <a:off x="2372138" y="4308811"/>
                <a:ext cx="1135611" cy="1211760"/>
                <a:chOff x="7157609" y="2724764"/>
                <a:chExt cx="1135611" cy="1211760"/>
              </a:xfrm>
            </p:grpSpPr>
            <p:sp>
              <p:nvSpPr>
                <p:cNvPr id="435" name="Rectangle 434">
                  <a:extLst>
                    <a:ext uri="{FF2B5EF4-FFF2-40B4-BE49-F238E27FC236}">
                      <a16:creationId xmlns:a16="http://schemas.microsoft.com/office/drawing/2014/main" id="{0A6D8E14-9A10-9B47-BA1B-716E3660FB18}"/>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Rectangle 435">
                  <a:extLst>
                    <a:ext uri="{FF2B5EF4-FFF2-40B4-BE49-F238E27FC236}">
                      <a16:creationId xmlns:a16="http://schemas.microsoft.com/office/drawing/2014/main" id="{AD15A266-E392-9F4F-9663-06D558D4E71A}"/>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Rectangle 436">
                  <a:extLst>
                    <a:ext uri="{FF2B5EF4-FFF2-40B4-BE49-F238E27FC236}">
                      <a16:creationId xmlns:a16="http://schemas.microsoft.com/office/drawing/2014/main" id="{82D23420-C06A-2D48-9B58-D67B0C31793C}"/>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Rectangle 437">
                  <a:extLst>
                    <a:ext uri="{FF2B5EF4-FFF2-40B4-BE49-F238E27FC236}">
                      <a16:creationId xmlns:a16="http://schemas.microsoft.com/office/drawing/2014/main" id="{3F50E45A-F7D1-4249-B17B-FD7EF76CB275}"/>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Rectangle 438">
                  <a:extLst>
                    <a:ext uri="{FF2B5EF4-FFF2-40B4-BE49-F238E27FC236}">
                      <a16:creationId xmlns:a16="http://schemas.microsoft.com/office/drawing/2014/main" id="{7F522269-3E8E-0343-B51E-61D2D3C5AC4D}"/>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Rectangle 439">
                  <a:extLst>
                    <a:ext uri="{FF2B5EF4-FFF2-40B4-BE49-F238E27FC236}">
                      <a16:creationId xmlns:a16="http://schemas.microsoft.com/office/drawing/2014/main" id="{4B6537BB-AC65-4941-849D-2E353ECBBDDD}"/>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Rectangle 440">
                  <a:extLst>
                    <a:ext uri="{FF2B5EF4-FFF2-40B4-BE49-F238E27FC236}">
                      <a16:creationId xmlns:a16="http://schemas.microsoft.com/office/drawing/2014/main" id="{0FF6BC42-F255-8948-81C0-DF2AF193879D}"/>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Rectangle 441">
                  <a:extLst>
                    <a:ext uri="{FF2B5EF4-FFF2-40B4-BE49-F238E27FC236}">
                      <a16:creationId xmlns:a16="http://schemas.microsoft.com/office/drawing/2014/main" id="{421360D8-7A68-444B-9A81-1526A6888BB4}"/>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Rectangle 442">
                  <a:extLst>
                    <a:ext uri="{FF2B5EF4-FFF2-40B4-BE49-F238E27FC236}">
                      <a16:creationId xmlns:a16="http://schemas.microsoft.com/office/drawing/2014/main" id="{DF6FB27E-C169-1F40-B683-4CB1F0175C8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5" name="Group 414">
                <a:extLst>
                  <a:ext uri="{FF2B5EF4-FFF2-40B4-BE49-F238E27FC236}">
                    <a16:creationId xmlns:a16="http://schemas.microsoft.com/office/drawing/2014/main" id="{831706BE-09C7-C84B-A066-50110BCB296F}"/>
                  </a:ext>
                </a:extLst>
              </p:cNvPr>
              <p:cNvGrpSpPr/>
              <p:nvPr/>
            </p:nvGrpSpPr>
            <p:grpSpPr>
              <a:xfrm>
                <a:off x="3507749" y="4308811"/>
                <a:ext cx="1135611" cy="1211760"/>
                <a:chOff x="7157609" y="2724764"/>
                <a:chExt cx="1135611" cy="1211760"/>
              </a:xfrm>
            </p:grpSpPr>
            <p:sp>
              <p:nvSpPr>
                <p:cNvPr id="426" name="Rectangle 425">
                  <a:extLst>
                    <a:ext uri="{FF2B5EF4-FFF2-40B4-BE49-F238E27FC236}">
                      <a16:creationId xmlns:a16="http://schemas.microsoft.com/office/drawing/2014/main" id="{A19D5149-4439-3B46-888B-2AB3CA346C93}"/>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Rectangle 426">
                  <a:extLst>
                    <a:ext uri="{FF2B5EF4-FFF2-40B4-BE49-F238E27FC236}">
                      <a16:creationId xmlns:a16="http://schemas.microsoft.com/office/drawing/2014/main" id="{2F9DE7F1-59D4-D545-9356-50A49D80E9CB}"/>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Rectangle 427">
                  <a:extLst>
                    <a:ext uri="{FF2B5EF4-FFF2-40B4-BE49-F238E27FC236}">
                      <a16:creationId xmlns:a16="http://schemas.microsoft.com/office/drawing/2014/main" id="{1248FB7A-1E72-994B-8D46-13565D3B1F1D}"/>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Rectangle 428">
                  <a:extLst>
                    <a:ext uri="{FF2B5EF4-FFF2-40B4-BE49-F238E27FC236}">
                      <a16:creationId xmlns:a16="http://schemas.microsoft.com/office/drawing/2014/main" id="{B8A3FC02-5E0A-C64B-9C6F-334F2860B0E6}"/>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Rectangle 429">
                  <a:extLst>
                    <a:ext uri="{FF2B5EF4-FFF2-40B4-BE49-F238E27FC236}">
                      <a16:creationId xmlns:a16="http://schemas.microsoft.com/office/drawing/2014/main" id="{2EA3845F-6305-A24C-86F5-FBC0D6AC7971}"/>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Rectangle 430">
                  <a:extLst>
                    <a:ext uri="{FF2B5EF4-FFF2-40B4-BE49-F238E27FC236}">
                      <a16:creationId xmlns:a16="http://schemas.microsoft.com/office/drawing/2014/main" id="{9E1B602D-B074-3F42-962B-F0B08C19929E}"/>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Rectangle 431">
                  <a:extLst>
                    <a:ext uri="{FF2B5EF4-FFF2-40B4-BE49-F238E27FC236}">
                      <a16:creationId xmlns:a16="http://schemas.microsoft.com/office/drawing/2014/main" id="{7AA4EA64-6AE1-224D-BE0E-C4DCA4B6D0D7}"/>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Rectangle 432">
                  <a:extLst>
                    <a:ext uri="{FF2B5EF4-FFF2-40B4-BE49-F238E27FC236}">
                      <a16:creationId xmlns:a16="http://schemas.microsoft.com/office/drawing/2014/main" id="{BF588CE1-7A1B-B44C-842F-0F9E4DE0795C}"/>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Rectangle 433">
                  <a:extLst>
                    <a:ext uri="{FF2B5EF4-FFF2-40B4-BE49-F238E27FC236}">
                      <a16:creationId xmlns:a16="http://schemas.microsoft.com/office/drawing/2014/main" id="{6BEBA2FB-4B6D-6449-B27F-F446B368D93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6" name="Group 415">
                <a:extLst>
                  <a:ext uri="{FF2B5EF4-FFF2-40B4-BE49-F238E27FC236}">
                    <a16:creationId xmlns:a16="http://schemas.microsoft.com/office/drawing/2014/main" id="{7C7B8646-A81D-7340-835F-56E13D2AE1AA}"/>
                  </a:ext>
                </a:extLst>
              </p:cNvPr>
              <p:cNvGrpSpPr/>
              <p:nvPr/>
            </p:nvGrpSpPr>
            <p:grpSpPr>
              <a:xfrm>
                <a:off x="4643360" y="4308811"/>
                <a:ext cx="1135611" cy="1211760"/>
                <a:chOff x="7157609" y="2724764"/>
                <a:chExt cx="1135611" cy="1211760"/>
              </a:xfrm>
            </p:grpSpPr>
            <p:sp>
              <p:nvSpPr>
                <p:cNvPr id="417" name="Rectangle 416">
                  <a:extLst>
                    <a:ext uri="{FF2B5EF4-FFF2-40B4-BE49-F238E27FC236}">
                      <a16:creationId xmlns:a16="http://schemas.microsoft.com/office/drawing/2014/main" id="{EB171FAB-B314-C44C-B2B6-96E8A9B5E4B7}"/>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Rectangle 417">
                  <a:extLst>
                    <a:ext uri="{FF2B5EF4-FFF2-40B4-BE49-F238E27FC236}">
                      <a16:creationId xmlns:a16="http://schemas.microsoft.com/office/drawing/2014/main" id="{D2368A35-F65B-0948-98E0-E3C661501127}"/>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Rectangle 418">
                  <a:extLst>
                    <a:ext uri="{FF2B5EF4-FFF2-40B4-BE49-F238E27FC236}">
                      <a16:creationId xmlns:a16="http://schemas.microsoft.com/office/drawing/2014/main" id="{4B96D0C0-AE8A-EA49-AD76-EA3CD904A924}"/>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Rectangle 419">
                  <a:extLst>
                    <a:ext uri="{FF2B5EF4-FFF2-40B4-BE49-F238E27FC236}">
                      <a16:creationId xmlns:a16="http://schemas.microsoft.com/office/drawing/2014/main" id="{7D17D0CF-8A86-054C-B4FB-D16A21AA6A4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Rectangle 420">
                  <a:extLst>
                    <a:ext uri="{FF2B5EF4-FFF2-40B4-BE49-F238E27FC236}">
                      <a16:creationId xmlns:a16="http://schemas.microsoft.com/office/drawing/2014/main" id="{BB4FDED6-9CFD-2549-93E7-2316EE4F8553}"/>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Rectangle 421">
                  <a:extLst>
                    <a:ext uri="{FF2B5EF4-FFF2-40B4-BE49-F238E27FC236}">
                      <a16:creationId xmlns:a16="http://schemas.microsoft.com/office/drawing/2014/main" id="{936F23B3-6929-4A4A-97B1-AFABF262BDD5}"/>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Rectangle 422">
                  <a:extLst>
                    <a:ext uri="{FF2B5EF4-FFF2-40B4-BE49-F238E27FC236}">
                      <a16:creationId xmlns:a16="http://schemas.microsoft.com/office/drawing/2014/main" id="{E02F0256-C3A6-3640-9D76-9FCEE1DAAED4}"/>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Rectangle 423">
                  <a:extLst>
                    <a:ext uri="{FF2B5EF4-FFF2-40B4-BE49-F238E27FC236}">
                      <a16:creationId xmlns:a16="http://schemas.microsoft.com/office/drawing/2014/main" id="{2AFCCC6A-59B8-674D-8254-6163FDA97BA2}"/>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Rectangle 424">
                  <a:extLst>
                    <a:ext uri="{FF2B5EF4-FFF2-40B4-BE49-F238E27FC236}">
                      <a16:creationId xmlns:a16="http://schemas.microsoft.com/office/drawing/2014/main" id="{ED0F10DB-6721-F941-B68F-1DB3A61AFD56}"/>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8" name="Group 497">
              <a:extLst>
                <a:ext uri="{FF2B5EF4-FFF2-40B4-BE49-F238E27FC236}">
                  <a16:creationId xmlns:a16="http://schemas.microsoft.com/office/drawing/2014/main" id="{BB39BFEA-0892-1340-B603-191C50B40F9A}"/>
                </a:ext>
              </a:extLst>
            </p:cNvPr>
            <p:cNvGrpSpPr/>
            <p:nvPr/>
          </p:nvGrpSpPr>
          <p:grpSpPr>
            <a:xfrm>
              <a:off x="8254503" y="1937648"/>
              <a:ext cx="3406833" cy="3635280"/>
              <a:chOff x="2372138" y="1885291"/>
              <a:chExt cx="3406833" cy="3635280"/>
            </a:xfrm>
            <a:scene3d>
              <a:camera prst="perspectiveRight">
                <a:rot lat="0" lon="16499975" rev="0"/>
              </a:camera>
              <a:lightRig rig="threePt" dir="t"/>
            </a:scene3d>
          </p:grpSpPr>
          <p:grpSp>
            <p:nvGrpSpPr>
              <p:cNvPr id="499" name="Group 498">
                <a:extLst>
                  <a:ext uri="{FF2B5EF4-FFF2-40B4-BE49-F238E27FC236}">
                    <a16:creationId xmlns:a16="http://schemas.microsoft.com/office/drawing/2014/main" id="{A504004E-7D7D-4643-9D03-2CA944CA0811}"/>
                  </a:ext>
                </a:extLst>
              </p:cNvPr>
              <p:cNvGrpSpPr/>
              <p:nvPr/>
            </p:nvGrpSpPr>
            <p:grpSpPr>
              <a:xfrm>
                <a:off x="2372138" y="1885291"/>
                <a:ext cx="1135611" cy="1211760"/>
                <a:chOff x="7157609" y="2724764"/>
                <a:chExt cx="1135611" cy="1211760"/>
              </a:xfrm>
            </p:grpSpPr>
            <p:sp>
              <p:nvSpPr>
                <p:cNvPr id="580" name="Rectangle 579">
                  <a:extLst>
                    <a:ext uri="{FF2B5EF4-FFF2-40B4-BE49-F238E27FC236}">
                      <a16:creationId xmlns:a16="http://schemas.microsoft.com/office/drawing/2014/main" id="{692E6E9E-5F7A-5544-A43D-A1F735673211}"/>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Rectangle 580">
                  <a:extLst>
                    <a:ext uri="{FF2B5EF4-FFF2-40B4-BE49-F238E27FC236}">
                      <a16:creationId xmlns:a16="http://schemas.microsoft.com/office/drawing/2014/main" id="{058154F9-F9C7-4D48-B205-0CBEC8549169}"/>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Rectangle 581">
                  <a:extLst>
                    <a:ext uri="{FF2B5EF4-FFF2-40B4-BE49-F238E27FC236}">
                      <a16:creationId xmlns:a16="http://schemas.microsoft.com/office/drawing/2014/main" id="{EADBCB8E-0551-F344-8AC4-B6357A981861}"/>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Rectangle 582">
                  <a:extLst>
                    <a:ext uri="{FF2B5EF4-FFF2-40B4-BE49-F238E27FC236}">
                      <a16:creationId xmlns:a16="http://schemas.microsoft.com/office/drawing/2014/main" id="{E2313E37-D16C-DC48-924A-DC585F7B0090}"/>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Rectangle 583">
                  <a:extLst>
                    <a:ext uri="{FF2B5EF4-FFF2-40B4-BE49-F238E27FC236}">
                      <a16:creationId xmlns:a16="http://schemas.microsoft.com/office/drawing/2014/main" id="{36272163-43D8-924B-B427-F499DD37CE1C}"/>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Rectangle 584">
                  <a:extLst>
                    <a:ext uri="{FF2B5EF4-FFF2-40B4-BE49-F238E27FC236}">
                      <a16:creationId xmlns:a16="http://schemas.microsoft.com/office/drawing/2014/main" id="{98FFD936-D50D-4F4F-B520-3117F5083F1A}"/>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Rectangle 585">
                  <a:extLst>
                    <a:ext uri="{FF2B5EF4-FFF2-40B4-BE49-F238E27FC236}">
                      <a16:creationId xmlns:a16="http://schemas.microsoft.com/office/drawing/2014/main" id="{80D69F69-76F7-174A-B0FD-DE6FA09D780D}"/>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Rectangle 586">
                  <a:extLst>
                    <a:ext uri="{FF2B5EF4-FFF2-40B4-BE49-F238E27FC236}">
                      <a16:creationId xmlns:a16="http://schemas.microsoft.com/office/drawing/2014/main" id="{6E18BB9A-1CF0-0A42-B587-31FC14C3E8B2}"/>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Rectangle 587">
                  <a:extLst>
                    <a:ext uri="{FF2B5EF4-FFF2-40B4-BE49-F238E27FC236}">
                      <a16:creationId xmlns:a16="http://schemas.microsoft.com/office/drawing/2014/main" id="{5E48CB17-E491-3B44-AC59-6D093654720C}"/>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0" name="Group 499">
                <a:extLst>
                  <a:ext uri="{FF2B5EF4-FFF2-40B4-BE49-F238E27FC236}">
                    <a16:creationId xmlns:a16="http://schemas.microsoft.com/office/drawing/2014/main" id="{58E49C5A-CC21-044E-A8B1-7F9544BC78D0}"/>
                  </a:ext>
                </a:extLst>
              </p:cNvPr>
              <p:cNvGrpSpPr/>
              <p:nvPr/>
            </p:nvGrpSpPr>
            <p:grpSpPr>
              <a:xfrm>
                <a:off x="3507749" y="1885291"/>
                <a:ext cx="1135611" cy="1211760"/>
                <a:chOff x="7157609" y="2724764"/>
                <a:chExt cx="1135611" cy="1211760"/>
              </a:xfrm>
            </p:grpSpPr>
            <p:sp>
              <p:nvSpPr>
                <p:cNvPr id="571" name="Rectangle 570">
                  <a:extLst>
                    <a:ext uri="{FF2B5EF4-FFF2-40B4-BE49-F238E27FC236}">
                      <a16:creationId xmlns:a16="http://schemas.microsoft.com/office/drawing/2014/main" id="{EDA43CF9-923A-4043-A331-46B5B537D317}"/>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Rectangle 571">
                  <a:extLst>
                    <a:ext uri="{FF2B5EF4-FFF2-40B4-BE49-F238E27FC236}">
                      <a16:creationId xmlns:a16="http://schemas.microsoft.com/office/drawing/2014/main" id="{C7FD1246-2B9F-5243-A37F-492488832F9C}"/>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Rectangle 572">
                  <a:extLst>
                    <a:ext uri="{FF2B5EF4-FFF2-40B4-BE49-F238E27FC236}">
                      <a16:creationId xmlns:a16="http://schemas.microsoft.com/office/drawing/2014/main" id="{CF133192-2F67-7F4B-94B7-4464E94E759D}"/>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Rectangle 573">
                  <a:extLst>
                    <a:ext uri="{FF2B5EF4-FFF2-40B4-BE49-F238E27FC236}">
                      <a16:creationId xmlns:a16="http://schemas.microsoft.com/office/drawing/2014/main" id="{D73D034B-55AD-A94F-AEB9-5C4E7C2BEFBF}"/>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Rectangle 574">
                  <a:extLst>
                    <a:ext uri="{FF2B5EF4-FFF2-40B4-BE49-F238E27FC236}">
                      <a16:creationId xmlns:a16="http://schemas.microsoft.com/office/drawing/2014/main" id="{BBFC163A-109F-5C49-A81B-A480301881CC}"/>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Rectangle 575">
                  <a:extLst>
                    <a:ext uri="{FF2B5EF4-FFF2-40B4-BE49-F238E27FC236}">
                      <a16:creationId xmlns:a16="http://schemas.microsoft.com/office/drawing/2014/main" id="{94E953A3-DB49-F845-96ED-5C0317238C3E}"/>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Rectangle 576">
                  <a:extLst>
                    <a:ext uri="{FF2B5EF4-FFF2-40B4-BE49-F238E27FC236}">
                      <a16:creationId xmlns:a16="http://schemas.microsoft.com/office/drawing/2014/main" id="{E8FD4169-C2D5-7F48-9C30-7E76A5BE82C5}"/>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Rectangle 577">
                  <a:extLst>
                    <a:ext uri="{FF2B5EF4-FFF2-40B4-BE49-F238E27FC236}">
                      <a16:creationId xmlns:a16="http://schemas.microsoft.com/office/drawing/2014/main" id="{D4A3829C-E4B0-6C46-A41C-FF9920A1516E}"/>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Rectangle 578">
                  <a:extLst>
                    <a:ext uri="{FF2B5EF4-FFF2-40B4-BE49-F238E27FC236}">
                      <a16:creationId xmlns:a16="http://schemas.microsoft.com/office/drawing/2014/main" id="{6DBC6FC8-FB8E-DC45-A6D3-A7C91DCD972E}"/>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1" name="Group 500">
                <a:extLst>
                  <a:ext uri="{FF2B5EF4-FFF2-40B4-BE49-F238E27FC236}">
                    <a16:creationId xmlns:a16="http://schemas.microsoft.com/office/drawing/2014/main" id="{A8AC8F4F-D5C7-EE4E-A614-7B51DB40BA27}"/>
                  </a:ext>
                </a:extLst>
              </p:cNvPr>
              <p:cNvGrpSpPr/>
              <p:nvPr/>
            </p:nvGrpSpPr>
            <p:grpSpPr>
              <a:xfrm>
                <a:off x="4643360" y="1885291"/>
                <a:ext cx="1135611" cy="1211760"/>
                <a:chOff x="7157609" y="2724764"/>
                <a:chExt cx="1135611" cy="1211760"/>
              </a:xfrm>
            </p:grpSpPr>
            <p:sp>
              <p:nvSpPr>
                <p:cNvPr id="562" name="Rectangle 561">
                  <a:extLst>
                    <a:ext uri="{FF2B5EF4-FFF2-40B4-BE49-F238E27FC236}">
                      <a16:creationId xmlns:a16="http://schemas.microsoft.com/office/drawing/2014/main" id="{730C488E-9A6B-6940-AF12-C87CEEC34497}"/>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Rectangle 562">
                  <a:extLst>
                    <a:ext uri="{FF2B5EF4-FFF2-40B4-BE49-F238E27FC236}">
                      <a16:creationId xmlns:a16="http://schemas.microsoft.com/office/drawing/2014/main" id="{1AB62C1A-BA06-C84D-AF60-DC0B5685EECE}"/>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Rectangle 563">
                  <a:extLst>
                    <a:ext uri="{FF2B5EF4-FFF2-40B4-BE49-F238E27FC236}">
                      <a16:creationId xmlns:a16="http://schemas.microsoft.com/office/drawing/2014/main" id="{94B22D38-8954-034C-BCB3-D1A03F1C8EDC}"/>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Rectangle 564">
                  <a:extLst>
                    <a:ext uri="{FF2B5EF4-FFF2-40B4-BE49-F238E27FC236}">
                      <a16:creationId xmlns:a16="http://schemas.microsoft.com/office/drawing/2014/main" id="{C880B68F-E225-F84E-957E-41232CA819EA}"/>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Rectangle 565">
                  <a:extLst>
                    <a:ext uri="{FF2B5EF4-FFF2-40B4-BE49-F238E27FC236}">
                      <a16:creationId xmlns:a16="http://schemas.microsoft.com/office/drawing/2014/main" id="{FA8C08FE-BACC-1740-BFD6-49AF423E9B57}"/>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Rectangle 566">
                  <a:extLst>
                    <a:ext uri="{FF2B5EF4-FFF2-40B4-BE49-F238E27FC236}">
                      <a16:creationId xmlns:a16="http://schemas.microsoft.com/office/drawing/2014/main" id="{AE2BB4C2-C63F-BB44-93DB-7BEE94447E2F}"/>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Rectangle 567">
                  <a:extLst>
                    <a:ext uri="{FF2B5EF4-FFF2-40B4-BE49-F238E27FC236}">
                      <a16:creationId xmlns:a16="http://schemas.microsoft.com/office/drawing/2014/main" id="{60F16CA9-5B07-5842-B5A1-4E0EEC83E151}"/>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Rectangle 568">
                  <a:extLst>
                    <a:ext uri="{FF2B5EF4-FFF2-40B4-BE49-F238E27FC236}">
                      <a16:creationId xmlns:a16="http://schemas.microsoft.com/office/drawing/2014/main" id="{EA65A6C1-BDDA-E14E-AA25-19CD6348DC1D}"/>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Rectangle 569">
                  <a:extLst>
                    <a:ext uri="{FF2B5EF4-FFF2-40B4-BE49-F238E27FC236}">
                      <a16:creationId xmlns:a16="http://schemas.microsoft.com/office/drawing/2014/main" id="{28F54371-0054-EB44-93ED-93847F4FA85C}"/>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2" name="Group 501">
                <a:extLst>
                  <a:ext uri="{FF2B5EF4-FFF2-40B4-BE49-F238E27FC236}">
                    <a16:creationId xmlns:a16="http://schemas.microsoft.com/office/drawing/2014/main" id="{1B0FC825-9A36-F047-B335-B69699551FDC}"/>
                  </a:ext>
                </a:extLst>
              </p:cNvPr>
              <p:cNvGrpSpPr/>
              <p:nvPr/>
            </p:nvGrpSpPr>
            <p:grpSpPr>
              <a:xfrm>
                <a:off x="2372138" y="3097051"/>
                <a:ext cx="1135611" cy="1211760"/>
                <a:chOff x="7157609" y="2724764"/>
                <a:chExt cx="1135611" cy="1211760"/>
              </a:xfrm>
            </p:grpSpPr>
            <p:sp>
              <p:nvSpPr>
                <p:cNvPr id="553" name="Rectangle 552">
                  <a:extLst>
                    <a:ext uri="{FF2B5EF4-FFF2-40B4-BE49-F238E27FC236}">
                      <a16:creationId xmlns:a16="http://schemas.microsoft.com/office/drawing/2014/main" id="{86644F2F-F0DE-DA46-BE7B-56E60A238AAC}"/>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Rectangle 553">
                  <a:extLst>
                    <a:ext uri="{FF2B5EF4-FFF2-40B4-BE49-F238E27FC236}">
                      <a16:creationId xmlns:a16="http://schemas.microsoft.com/office/drawing/2014/main" id="{12F00C15-0FFD-7941-818A-D73AC5332F22}"/>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Rectangle 554">
                  <a:extLst>
                    <a:ext uri="{FF2B5EF4-FFF2-40B4-BE49-F238E27FC236}">
                      <a16:creationId xmlns:a16="http://schemas.microsoft.com/office/drawing/2014/main" id="{20BA8632-2C51-B84C-BF99-015562FC14BE}"/>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Rectangle 555">
                  <a:extLst>
                    <a:ext uri="{FF2B5EF4-FFF2-40B4-BE49-F238E27FC236}">
                      <a16:creationId xmlns:a16="http://schemas.microsoft.com/office/drawing/2014/main" id="{D6511038-334E-B84C-9537-34D6AFA022F9}"/>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Rectangle 556">
                  <a:extLst>
                    <a:ext uri="{FF2B5EF4-FFF2-40B4-BE49-F238E27FC236}">
                      <a16:creationId xmlns:a16="http://schemas.microsoft.com/office/drawing/2014/main" id="{411F0EEC-4FE3-B647-B119-9FAB605CFEBE}"/>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Rectangle 557">
                  <a:extLst>
                    <a:ext uri="{FF2B5EF4-FFF2-40B4-BE49-F238E27FC236}">
                      <a16:creationId xmlns:a16="http://schemas.microsoft.com/office/drawing/2014/main" id="{5C2ED898-D692-9C48-A267-355182EE9453}"/>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Rectangle 558">
                  <a:extLst>
                    <a:ext uri="{FF2B5EF4-FFF2-40B4-BE49-F238E27FC236}">
                      <a16:creationId xmlns:a16="http://schemas.microsoft.com/office/drawing/2014/main" id="{E7F71F21-60DA-D442-A2E9-AC26C6408053}"/>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Rectangle 559">
                  <a:extLst>
                    <a:ext uri="{FF2B5EF4-FFF2-40B4-BE49-F238E27FC236}">
                      <a16:creationId xmlns:a16="http://schemas.microsoft.com/office/drawing/2014/main" id="{31C37716-51C7-4643-8B23-63DB803E119B}"/>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Rectangle 560">
                  <a:extLst>
                    <a:ext uri="{FF2B5EF4-FFF2-40B4-BE49-F238E27FC236}">
                      <a16:creationId xmlns:a16="http://schemas.microsoft.com/office/drawing/2014/main" id="{BDAF240A-9CC7-1046-8F37-7ADA7CE1C28B}"/>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3" name="Group 502">
                <a:extLst>
                  <a:ext uri="{FF2B5EF4-FFF2-40B4-BE49-F238E27FC236}">
                    <a16:creationId xmlns:a16="http://schemas.microsoft.com/office/drawing/2014/main" id="{AA4DEB22-71DD-5D4A-AFD2-AF9F3F531043}"/>
                  </a:ext>
                </a:extLst>
              </p:cNvPr>
              <p:cNvGrpSpPr/>
              <p:nvPr/>
            </p:nvGrpSpPr>
            <p:grpSpPr>
              <a:xfrm>
                <a:off x="3507749" y="3097051"/>
                <a:ext cx="1135611" cy="1211760"/>
                <a:chOff x="7157609" y="2724764"/>
                <a:chExt cx="1135611" cy="1211760"/>
              </a:xfrm>
            </p:grpSpPr>
            <p:sp>
              <p:nvSpPr>
                <p:cNvPr id="544" name="Rectangle 543">
                  <a:extLst>
                    <a:ext uri="{FF2B5EF4-FFF2-40B4-BE49-F238E27FC236}">
                      <a16:creationId xmlns:a16="http://schemas.microsoft.com/office/drawing/2014/main" id="{8107E1A3-E6EF-EF4C-BE51-2CDB50C0BB07}"/>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Rectangle 544">
                  <a:extLst>
                    <a:ext uri="{FF2B5EF4-FFF2-40B4-BE49-F238E27FC236}">
                      <a16:creationId xmlns:a16="http://schemas.microsoft.com/office/drawing/2014/main" id="{9EBA7510-16F7-4E4E-B68C-64ADAB5705A7}"/>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Rectangle 545">
                  <a:extLst>
                    <a:ext uri="{FF2B5EF4-FFF2-40B4-BE49-F238E27FC236}">
                      <a16:creationId xmlns:a16="http://schemas.microsoft.com/office/drawing/2014/main" id="{94461BCB-9DFD-C046-85F3-DC1A50E757F1}"/>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Rectangle 546">
                  <a:extLst>
                    <a:ext uri="{FF2B5EF4-FFF2-40B4-BE49-F238E27FC236}">
                      <a16:creationId xmlns:a16="http://schemas.microsoft.com/office/drawing/2014/main" id="{E56F34A7-CAD1-444B-8558-AB5A5D08898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Rectangle 547">
                  <a:extLst>
                    <a:ext uri="{FF2B5EF4-FFF2-40B4-BE49-F238E27FC236}">
                      <a16:creationId xmlns:a16="http://schemas.microsoft.com/office/drawing/2014/main" id="{DD498B06-7FE2-404F-9BC1-236EBCFDA83C}"/>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Rectangle 548">
                  <a:extLst>
                    <a:ext uri="{FF2B5EF4-FFF2-40B4-BE49-F238E27FC236}">
                      <a16:creationId xmlns:a16="http://schemas.microsoft.com/office/drawing/2014/main" id="{3C0C8A1F-D330-4A40-8D5D-12738945D0BA}"/>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Rectangle 549">
                  <a:extLst>
                    <a:ext uri="{FF2B5EF4-FFF2-40B4-BE49-F238E27FC236}">
                      <a16:creationId xmlns:a16="http://schemas.microsoft.com/office/drawing/2014/main" id="{3A1488DF-CC29-DC48-8807-DB7C1F409191}"/>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Rectangle 550">
                  <a:extLst>
                    <a:ext uri="{FF2B5EF4-FFF2-40B4-BE49-F238E27FC236}">
                      <a16:creationId xmlns:a16="http://schemas.microsoft.com/office/drawing/2014/main" id="{E362D6BD-8B9A-BD4D-9BF1-49DDE5B7D563}"/>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Rectangle 551">
                  <a:extLst>
                    <a:ext uri="{FF2B5EF4-FFF2-40B4-BE49-F238E27FC236}">
                      <a16:creationId xmlns:a16="http://schemas.microsoft.com/office/drawing/2014/main" id="{46850CC0-EC5C-1D49-B810-25BD2131B066}"/>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4" name="Group 503">
                <a:extLst>
                  <a:ext uri="{FF2B5EF4-FFF2-40B4-BE49-F238E27FC236}">
                    <a16:creationId xmlns:a16="http://schemas.microsoft.com/office/drawing/2014/main" id="{97C086DA-11A7-7D4A-8480-8485F8D9A353}"/>
                  </a:ext>
                </a:extLst>
              </p:cNvPr>
              <p:cNvGrpSpPr/>
              <p:nvPr/>
            </p:nvGrpSpPr>
            <p:grpSpPr>
              <a:xfrm>
                <a:off x="4643360" y="3097051"/>
                <a:ext cx="1135611" cy="1211760"/>
                <a:chOff x="7157609" y="2724764"/>
                <a:chExt cx="1135611" cy="1211760"/>
              </a:xfrm>
            </p:grpSpPr>
            <p:sp>
              <p:nvSpPr>
                <p:cNvPr id="535" name="Rectangle 534">
                  <a:extLst>
                    <a:ext uri="{FF2B5EF4-FFF2-40B4-BE49-F238E27FC236}">
                      <a16:creationId xmlns:a16="http://schemas.microsoft.com/office/drawing/2014/main" id="{0A55C3E7-720B-BF4C-B82E-B5B9CF7AB6F9}"/>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Rectangle 535">
                  <a:extLst>
                    <a:ext uri="{FF2B5EF4-FFF2-40B4-BE49-F238E27FC236}">
                      <a16:creationId xmlns:a16="http://schemas.microsoft.com/office/drawing/2014/main" id="{7BC85652-5F15-C441-8A0B-B3EB2B6C4FA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Rectangle 536">
                  <a:extLst>
                    <a:ext uri="{FF2B5EF4-FFF2-40B4-BE49-F238E27FC236}">
                      <a16:creationId xmlns:a16="http://schemas.microsoft.com/office/drawing/2014/main" id="{84F74D87-73C1-9D4A-9F00-C99AEA944031}"/>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Rectangle 537">
                  <a:extLst>
                    <a:ext uri="{FF2B5EF4-FFF2-40B4-BE49-F238E27FC236}">
                      <a16:creationId xmlns:a16="http://schemas.microsoft.com/office/drawing/2014/main" id="{12125658-1E4D-0346-B277-330E6F545088}"/>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Rectangle 538">
                  <a:extLst>
                    <a:ext uri="{FF2B5EF4-FFF2-40B4-BE49-F238E27FC236}">
                      <a16:creationId xmlns:a16="http://schemas.microsoft.com/office/drawing/2014/main" id="{799937A6-BD18-A54B-ADB3-C726E383C896}"/>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Rectangle 539">
                  <a:extLst>
                    <a:ext uri="{FF2B5EF4-FFF2-40B4-BE49-F238E27FC236}">
                      <a16:creationId xmlns:a16="http://schemas.microsoft.com/office/drawing/2014/main" id="{160BC1DE-AD8C-374C-A7E0-FC38297E8FAF}"/>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Rectangle 540">
                  <a:extLst>
                    <a:ext uri="{FF2B5EF4-FFF2-40B4-BE49-F238E27FC236}">
                      <a16:creationId xmlns:a16="http://schemas.microsoft.com/office/drawing/2014/main" id="{5DB42063-34F2-7943-8837-51C87CC00410}"/>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Rectangle 541">
                  <a:extLst>
                    <a:ext uri="{FF2B5EF4-FFF2-40B4-BE49-F238E27FC236}">
                      <a16:creationId xmlns:a16="http://schemas.microsoft.com/office/drawing/2014/main" id="{87A066E0-5ADC-E546-B006-D6C8506ED878}"/>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Rectangle 542">
                  <a:extLst>
                    <a:ext uri="{FF2B5EF4-FFF2-40B4-BE49-F238E27FC236}">
                      <a16:creationId xmlns:a16="http://schemas.microsoft.com/office/drawing/2014/main" id="{F5647796-DDAF-4D40-ABC6-490661C61318}"/>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5" name="Group 504">
                <a:extLst>
                  <a:ext uri="{FF2B5EF4-FFF2-40B4-BE49-F238E27FC236}">
                    <a16:creationId xmlns:a16="http://schemas.microsoft.com/office/drawing/2014/main" id="{FB52CE60-B2B0-2A46-B124-9D92B7DF52F0}"/>
                  </a:ext>
                </a:extLst>
              </p:cNvPr>
              <p:cNvGrpSpPr/>
              <p:nvPr/>
            </p:nvGrpSpPr>
            <p:grpSpPr>
              <a:xfrm>
                <a:off x="2372138" y="4308811"/>
                <a:ext cx="1135611" cy="1211760"/>
                <a:chOff x="7157609" y="2724764"/>
                <a:chExt cx="1135611" cy="1211760"/>
              </a:xfrm>
            </p:grpSpPr>
            <p:sp>
              <p:nvSpPr>
                <p:cNvPr id="526" name="Rectangle 525">
                  <a:extLst>
                    <a:ext uri="{FF2B5EF4-FFF2-40B4-BE49-F238E27FC236}">
                      <a16:creationId xmlns:a16="http://schemas.microsoft.com/office/drawing/2014/main" id="{9F318F57-00E7-1440-BDF9-E5E056BEBD0A}"/>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Rectangle 526">
                  <a:extLst>
                    <a:ext uri="{FF2B5EF4-FFF2-40B4-BE49-F238E27FC236}">
                      <a16:creationId xmlns:a16="http://schemas.microsoft.com/office/drawing/2014/main" id="{9174316A-A1C6-5E47-BED8-A0A1E0711F39}"/>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Rectangle 527">
                  <a:extLst>
                    <a:ext uri="{FF2B5EF4-FFF2-40B4-BE49-F238E27FC236}">
                      <a16:creationId xmlns:a16="http://schemas.microsoft.com/office/drawing/2014/main" id="{A4890070-996B-C743-8B3A-632EDC65D9BD}"/>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Rectangle 528">
                  <a:extLst>
                    <a:ext uri="{FF2B5EF4-FFF2-40B4-BE49-F238E27FC236}">
                      <a16:creationId xmlns:a16="http://schemas.microsoft.com/office/drawing/2014/main" id="{EE66DD01-285B-5140-8D3B-7A275A8083F4}"/>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Rectangle 529">
                  <a:extLst>
                    <a:ext uri="{FF2B5EF4-FFF2-40B4-BE49-F238E27FC236}">
                      <a16:creationId xmlns:a16="http://schemas.microsoft.com/office/drawing/2014/main" id="{356DE892-9B30-2846-9402-EFE885CCA748}"/>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Rectangle 530">
                  <a:extLst>
                    <a:ext uri="{FF2B5EF4-FFF2-40B4-BE49-F238E27FC236}">
                      <a16:creationId xmlns:a16="http://schemas.microsoft.com/office/drawing/2014/main" id="{02FBBDBF-0364-5E43-87C6-2CF95849377C}"/>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Rectangle 531">
                  <a:extLst>
                    <a:ext uri="{FF2B5EF4-FFF2-40B4-BE49-F238E27FC236}">
                      <a16:creationId xmlns:a16="http://schemas.microsoft.com/office/drawing/2014/main" id="{D582800F-73EC-2E44-BF7E-159DD306960E}"/>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Rectangle 532">
                  <a:extLst>
                    <a:ext uri="{FF2B5EF4-FFF2-40B4-BE49-F238E27FC236}">
                      <a16:creationId xmlns:a16="http://schemas.microsoft.com/office/drawing/2014/main" id="{5E8A940E-7CD8-F84A-92E2-B2FEE327A80C}"/>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Rectangle 533">
                  <a:extLst>
                    <a:ext uri="{FF2B5EF4-FFF2-40B4-BE49-F238E27FC236}">
                      <a16:creationId xmlns:a16="http://schemas.microsoft.com/office/drawing/2014/main" id="{79E41862-2DD0-2942-993A-5DACA07C2B7A}"/>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6" name="Group 505">
                <a:extLst>
                  <a:ext uri="{FF2B5EF4-FFF2-40B4-BE49-F238E27FC236}">
                    <a16:creationId xmlns:a16="http://schemas.microsoft.com/office/drawing/2014/main" id="{34BF2C31-C374-F74A-A809-14C0768CC24C}"/>
                  </a:ext>
                </a:extLst>
              </p:cNvPr>
              <p:cNvGrpSpPr/>
              <p:nvPr/>
            </p:nvGrpSpPr>
            <p:grpSpPr>
              <a:xfrm>
                <a:off x="3507749" y="4308811"/>
                <a:ext cx="1135611" cy="1211760"/>
                <a:chOff x="7157609" y="2724764"/>
                <a:chExt cx="1135611" cy="1211760"/>
              </a:xfrm>
            </p:grpSpPr>
            <p:sp>
              <p:nvSpPr>
                <p:cNvPr id="517" name="Rectangle 516">
                  <a:extLst>
                    <a:ext uri="{FF2B5EF4-FFF2-40B4-BE49-F238E27FC236}">
                      <a16:creationId xmlns:a16="http://schemas.microsoft.com/office/drawing/2014/main" id="{42A30471-2B01-DB45-B796-CCA2177301CC}"/>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Rectangle 517">
                  <a:extLst>
                    <a:ext uri="{FF2B5EF4-FFF2-40B4-BE49-F238E27FC236}">
                      <a16:creationId xmlns:a16="http://schemas.microsoft.com/office/drawing/2014/main" id="{D83981D8-A6C6-584A-8815-B2BE0B933CCA}"/>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Rectangle 518">
                  <a:extLst>
                    <a:ext uri="{FF2B5EF4-FFF2-40B4-BE49-F238E27FC236}">
                      <a16:creationId xmlns:a16="http://schemas.microsoft.com/office/drawing/2014/main" id="{885C8BCD-96FB-B84C-B362-1E9B732BCB10}"/>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Rectangle 519">
                  <a:extLst>
                    <a:ext uri="{FF2B5EF4-FFF2-40B4-BE49-F238E27FC236}">
                      <a16:creationId xmlns:a16="http://schemas.microsoft.com/office/drawing/2014/main" id="{22278600-8C2F-BD42-A99F-55FC3AF562A5}"/>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Rectangle 520">
                  <a:extLst>
                    <a:ext uri="{FF2B5EF4-FFF2-40B4-BE49-F238E27FC236}">
                      <a16:creationId xmlns:a16="http://schemas.microsoft.com/office/drawing/2014/main" id="{FF9B86EA-27A6-2E4C-A0FD-BB0C50A2723C}"/>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Rectangle 521">
                  <a:extLst>
                    <a:ext uri="{FF2B5EF4-FFF2-40B4-BE49-F238E27FC236}">
                      <a16:creationId xmlns:a16="http://schemas.microsoft.com/office/drawing/2014/main" id="{EB9466D2-C5BA-A84A-ADF8-914EBE646159}"/>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Rectangle 522">
                  <a:extLst>
                    <a:ext uri="{FF2B5EF4-FFF2-40B4-BE49-F238E27FC236}">
                      <a16:creationId xmlns:a16="http://schemas.microsoft.com/office/drawing/2014/main" id="{ACF0486F-9603-464C-87F9-65CF9702E540}"/>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Rectangle 523">
                  <a:extLst>
                    <a:ext uri="{FF2B5EF4-FFF2-40B4-BE49-F238E27FC236}">
                      <a16:creationId xmlns:a16="http://schemas.microsoft.com/office/drawing/2014/main" id="{D17FCA03-8DF9-C44E-A7B4-C5FBA009BC4A}"/>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Rectangle 524">
                  <a:extLst>
                    <a:ext uri="{FF2B5EF4-FFF2-40B4-BE49-F238E27FC236}">
                      <a16:creationId xmlns:a16="http://schemas.microsoft.com/office/drawing/2014/main" id="{E5717A76-91B8-D04A-B381-F32E57840817}"/>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7" name="Group 506">
                <a:extLst>
                  <a:ext uri="{FF2B5EF4-FFF2-40B4-BE49-F238E27FC236}">
                    <a16:creationId xmlns:a16="http://schemas.microsoft.com/office/drawing/2014/main" id="{90029FB6-898D-E44E-82A0-5A34D8A15849}"/>
                  </a:ext>
                </a:extLst>
              </p:cNvPr>
              <p:cNvGrpSpPr/>
              <p:nvPr/>
            </p:nvGrpSpPr>
            <p:grpSpPr>
              <a:xfrm>
                <a:off x="4643360" y="4308811"/>
                <a:ext cx="1135611" cy="1211760"/>
                <a:chOff x="7157609" y="2724764"/>
                <a:chExt cx="1135611" cy="1211760"/>
              </a:xfrm>
            </p:grpSpPr>
            <p:sp>
              <p:nvSpPr>
                <p:cNvPr id="508" name="Rectangle 507">
                  <a:extLst>
                    <a:ext uri="{FF2B5EF4-FFF2-40B4-BE49-F238E27FC236}">
                      <a16:creationId xmlns:a16="http://schemas.microsoft.com/office/drawing/2014/main" id="{5372008C-A157-8442-A066-31F7FA393A2E}"/>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Rectangle 508">
                  <a:extLst>
                    <a:ext uri="{FF2B5EF4-FFF2-40B4-BE49-F238E27FC236}">
                      <a16:creationId xmlns:a16="http://schemas.microsoft.com/office/drawing/2014/main" id="{8E4E25F0-C2CB-1446-A3E7-7E49E92342A2}"/>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Rectangle 509">
                  <a:extLst>
                    <a:ext uri="{FF2B5EF4-FFF2-40B4-BE49-F238E27FC236}">
                      <a16:creationId xmlns:a16="http://schemas.microsoft.com/office/drawing/2014/main" id="{F350A9D5-EA1C-EB46-9B2A-5001C2AC504F}"/>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Rectangle 510">
                  <a:extLst>
                    <a:ext uri="{FF2B5EF4-FFF2-40B4-BE49-F238E27FC236}">
                      <a16:creationId xmlns:a16="http://schemas.microsoft.com/office/drawing/2014/main" id="{CCE3513D-7312-574E-94AC-639D475909C4}"/>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Rectangle 511">
                  <a:extLst>
                    <a:ext uri="{FF2B5EF4-FFF2-40B4-BE49-F238E27FC236}">
                      <a16:creationId xmlns:a16="http://schemas.microsoft.com/office/drawing/2014/main" id="{FBD9453D-02A2-A14A-8ABA-5454C9A3AFAB}"/>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Rectangle 512">
                  <a:extLst>
                    <a:ext uri="{FF2B5EF4-FFF2-40B4-BE49-F238E27FC236}">
                      <a16:creationId xmlns:a16="http://schemas.microsoft.com/office/drawing/2014/main" id="{2D1101F6-15E0-BC49-B978-E431AD5CE46F}"/>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Rectangle 513">
                  <a:extLst>
                    <a:ext uri="{FF2B5EF4-FFF2-40B4-BE49-F238E27FC236}">
                      <a16:creationId xmlns:a16="http://schemas.microsoft.com/office/drawing/2014/main" id="{879DFE84-F25D-9C48-ACD4-A5F3831FCF36}"/>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Rectangle 514">
                  <a:extLst>
                    <a:ext uri="{FF2B5EF4-FFF2-40B4-BE49-F238E27FC236}">
                      <a16:creationId xmlns:a16="http://schemas.microsoft.com/office/drawing/2014/main" id="{7F139B24-6134-CA47-BEF8-115F99CADDFF}"/>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Rectangle 515">
                  <a:extLst>
                    <a:ext uri="{FF2B5EF4-FFF2-40B4-BE49-F238E27FC236}">
                      <a16:creationId xmlns:a16="http://schemas.microsoft.com/office/drawing/2014/main" id="{F9412EB5-FF40-9D45-8FBF-B9755539712B}"/>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89" name="Group 588">
              <a:extLst>
                <a:ext uri="{FF2B5EF4-FFF2-40B4-BE49-F238E27FC236}">
                  <a16:creationId xmlns:a16="http://schemas.microsoft.com/office/drawing/2014/main" id="{4880ACE2-84A9-324B-A1D5-07F4655EDA6D}"/>
                </a:ext>
              </a:extLst>
            </p:cNvPr>
            <p:cNvGrpSpPr/>
            <p:nvPr/>
          </p:nvGrpSpPr>
          <p:grpSpPr>
            <a:xfrm>
              <a:off x="8944785" y="1937648"/>
              <a:ext cx="3406833" cy="3635280"/>
              <a:chOff x="2372138" y="1885291"/>
              <a:chExt cx="3406833" cy="3635280"/>
            </a:xfrm>
            <a:scene3d>
              <a:camera prst="perspectiveRight">
                <a:rot lat="0" lon="16499982" rev="0"/>
              </a:camera>
              <a:lightRig rig="threePt" dir="t"/>
            </a:scene3d>
          </p:grpSpPr>
          <p:grpSp>
            <p:nvGrpSpPr>
              <p:cNvPr id="590" name="Group 589">
                <a:extLst>
                  <a:ext uri="{FF2B5EF4-FFF2-40B4-BE49-F238E27FC236}">
                    <a16:creationId xmlns:a16="http://schemas.microsoft.com/office/drawing/2014/main" id="{B7FD97DC-29C9-744A-AA09-EA4E4FC14B75}"/>
                  </a:ext>
                </a:extLst>
              </p:cNvPr>
              <p:cNvGrpSpPr/>
              <p:nvPr/>
            </p:nvGrpSpPr>
            <p:grpSpPr>
              <a:xfrm>
                <a:off x="2372138" y="1885291"/>
                <a:ext cx="1135611" cy="1211760"/>
                <a:chOff x="7157609" y="2724764"/>
                <a:chExt cx="1135611" cy="1211760"/>
              </a:xfrm>
            </p:grpSpPr>
            <p:sp>
              <p:nvSpPr>
                <p:cNvPr id="671" name="Rectangle 670">
                  <a:extLst>
                    <a:ext uri="{FF2B5EF4-FFF2-40B4-BE49-F238E27FC236}">
                      <a16:creationId xmlns:a16="http://schemas.microsoft.com/office/drawing/2014/main" id="{4143086F-2AC7-7847-92A9-91FBB9137CB4}"/>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Rectangle 671">
                  <a:extLst>
                    <a:ext uri="{FF2B5EF4-FFF2-40B4-BE49-F238E27FC236}">
                      <a16:creationId xmlns:a16="http://schemas.microsoft.com/office/drawing/2014/main" id="{A41513EA-4A03-8549-91C7-CD8481311365}"/>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Rectangle 672">
                  <a:extLst>
                    <a:ext uri="{FF2B5EF4-FFF2-40B4-BE49-F238E27FC236}">
                      <a16:creationId xmlns:a16="http://schemas.microsoft.com/office/drawing/2014/main" id="{67D47B79-1A33-7747-94DD-EC369A29A94D}"/>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Rectangle 673">
                  <a:extLst>
                    <a:ext uri="{FF2B5EF4-FFF2-40B4-BE49-F238E27FC236}">
                      <a16:creationId xmlns:a16="http://schemas.microsoft.com/office/drawing/2014/main" id="{303DE583-5DF9-3542-8A72-8B184C85DE5D}"/>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Rectangle 674">
                  <a:extLst>
                    <a:ext uri="{FF2B5EF4-FFF2-40B4-BE49-F238E27FC236}">
                      <a16:creationId xmlns:a16="http://schemas.microsoft.com/office/drawing/2014/main" id="{5FD73FA1-998B-3446-AEA7-E06B016AA23C}"/>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Rectangle 675">
                  <a:extLst>
                    <a:ext uri="{FF2B5EF4-FFF2-40B4-BE49-F238E27FC236}">
                      <a16:creationId xmlns:a16="http://schemas.microsoft.com/office/drawing/2014/main" id="{CF627EAE-2646-0A48-ABB6-3B605D34D3A0}"/>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Rectangle 676">
                  <a:extLst>
                    <a:ext uri="{FF2B5EF4-FFF2-40B4-BE49-F238E27FC236}">
                      <a16:creationId xmlns:a16="http://schemas.microsoft.com/office/drawing/2014/main" id="{3758D5F6-955F-C345-8F0C-60B5BA005978}"/>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Rectangle 677">
                  <a:extLst>
                    <a:ext uri="{FF2B5EF4-FFF2-40B4-BE49-F238E27FC236}">
                      <a16:creationId xmlns:a16="http://schemas.microsoft.com/office/drawing/2014/main" id="{18E5DDBF-0EC5-2D42-ACDA-5AE238D634F2}"/>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Rectangle 678">
                  <a:extLst>
                    <a:ext uri="{FF2B5EF4-FFF2-40B4-BE49-F238E27FC236}">
                      <a16:creationId xmlns:a16="http://schemas.microsoft.com/office/drawing/2014/main" id="{7314AB8B-6D9F-3544-A4DE-D15489D9C16F}"/>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1" name="Group 590">
                <a:extLst>
                  <a:ext uri="{FF2B5EF4-FFF2-40B4-BE49-F238E27FC236}">
                    <a16:creationId xmlns:a16="http://schemas.microsoft.com/office/drawing/2014/main" id="{19690886-DA8F-B14F-9E48-91D42E5F3795}"/>
                  </a:ext>
                </a:extLst>
              </p:cNvPr>
              <p:cNvGrpSpPr/>
              <p:nvPr/>
            </p:nvGrpSpPr>
            <p:grpSpPr>
              <a:xfrm>
                <a:off x="3507749" y="1885291"/>
                <a:ext cx="1135611" cy="1211760"/>
                <a:chOff x="7157609" y="2724764"/>
                <a:chExt cx="1135611" cy="1211760"/>
              </a:xfrm>
            </p:grpSpPr>
            <p:sp>
              <p:nvSpPr>
                <p:cNvPr id="662" name="Rectangle 661">
                  <a:extLst>
                    <a:ext uri="{FF2B5EF4-FFF2-40B4-BE49-F238E27FC236}">
                      <a16:creationId xmlns:a16="http://schemas.microsoft.com/office/drawing/2014/main" id="{F06256C6-6312-D34F-B0C8-2D3768507E0C}"/>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Rectangle 662">
                  <a:extLst>
                    <a:ext uri="{FF2B5EF4-FFF2-40B4-BE49-F238E27FC236}">
                      <a16:creationId xmlns:a16="http://schemas.microsoft.com/office/drawing/2014/main" id="{D6BA2C70-6345-4E49-8F30-5C43C77344D3}"/>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Rectangle 663">
                  <a:extLst>
                    <a:ext uri="{FF2B5EF4-FFF2-40B4-BE49-F238E27FC236}">
                      <a16:creationId xmlns:a16="http://schemas.microsoft.com/office/drawing/2014/main" id="{59833D98-4123-E94C-862F-2C66F46E8ABC}"/>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Rectangle 664">
                  <a:extLst>
                    <a:ext uri="{FF2B5EF4-FFF2-40B4-BE49-F238E27FC236}">
                      <a16:creationId xmlns:a16="http://schemas.microsoft.com/office/drawing/2014/main" id="{138B635C-B35F-534E-B0FB-97C3821429B6}"/>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Rectangle 665">
                  <a:extLst>
                    <a:ext uri="{FF2B5EF4-FFF2-40B4-BE49-F238E27FC236}">
                      <a16:creationId xmlns:a16="http://schemas.microsoft.com/office/drawing/2014/main" id="{4BFB3DE1-DAF3-0140-A60B-2217D5BE080A}"/>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Rectangle 666">
                  <a:extLst>
                    <a:ext uri="{FF2B5EF4-FFF2-40B4-BE49-F238E27FC236}">
                      <a16:creationId xmlns:a16="http://schemas.microsoft.com/office/drawing/2014/main" id="{4E7FC0A0-7D0F-264F-B1F5-0ECCB3AD5AB8}"/>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Rectangle 667">
                  <a:extLst>
                    <a:ext uri="{FF2B5EF4-FFF2-40B4-BE49-F238E27FC236}">
                      <a16:creationId xmlns:a16="http://schemas.microsoft.com/office/drawing/2014/main" id="{0C71526A-6142-C44D-A843-95AFD95AC6CE}"/>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Rectangle 668">
                  <a:extLst>
                    <a:ext uri="{FF2B5EF4-FFF2-40B4-BE49-F238E27FC236}">
                      <a16:creationId xmlns:a16="http://schemas.microsoft.com/office/drawing/2014/main" id="{6923C57D-D20B-9642-98FE-9C42B31A3AEF}"/>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Rectangle 669">
                  <a:extLst>
                    <a:ext uri="{FF2B5EF4-FFF2-40B4-BE49-F238E27FC236}">
                      <a16:creationId xmlns:a16="http://schemas.microsoft.com/office/drawing/2014/main" id="{BF561E75-B73C-1848-85FF-244C945F0E65}"/>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2" name="Group 591">
                <a:extLst>
                  <a:ext uri="{FF2B5EF4-FFF2-40B4-BE49-F238E27FC236}">
                    <a16:creationId xmlns:a16="http://schemas.microsoft.com/office/drawing/2014/main" id="{4884A945-B99B-C944-ACAA-A2F59D5D972C}"/>
                  </a:ext>
                </a:extLst>
              </p:cNvPr>
              <p:cNvGrpSpPr/>
              <p:nvPr/>
            </p:nvGrpSpPr>
            <p:grpSpPr>
              <a:xfrm>
                <a:off x="4643360" y="1885291"/>
                <a:ext cx="1135611" cy="1211760"/>
                <a:chOff x="7157609" y="2724764"/>
                <a:chExt cx="1135611" cy="1211760"/>
              </a:xfrm>
            </p:grpSpPr>
            <p:sp>
              <p:nvSpPr>
                <p:cNvPr id="653" name="Rectangle 652">
                  <a:extLst>
                    <a:ext uri="{FF2B5EF4-FFF2-40B4-BE49-F238E27FC236}">
                      <a16:creationId xmlns:a16="http://schemas.microsoft.com/office/drawing/2014/main" id="{554233BE-D65C-5943-AAD0-C48445F074F3}"/>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Rectangle 653">
                  <a:extLst>
                    <a:ext uri="{FF2B5EF4-FFF2-40B4-BE49-F238E27FC236}">
                      <a16:creationId xmlns:a16="http://schemas.microsoft.com/office/drawing/2014/main" id="{C011F6A6-2F4C-A043-8D68-AEE6E38823D4}"/>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Rectangle 654">
                  <a:extLst>
                    <a:ext uri="{FF2B5EF4-FFF2-40B4-BE49-F238E27FC236}">
                      <a16:creationId xmlns:a16="http://schemas.microsoft.com/office/drawing/2014/main" id="{553287E7-45D2-7944-86EB-E1A9D2203DE1}"/>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Rectangle 655">
                  <a:extLst>
                    <a:ext uri="{FF2B5EF4-FFF2-40B4-BE49-F238E27FC236}">
                      <a16:creationId xmlns:a16="http://schemas.microsoft.com/office/drawing/2014/main" id="{E7EB6C61-68A5-9F4A-8FE0-2DDA84C8F928}"/>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Rectangle 656">
                  <a:extLst>
                    <a:ext uri="{FF2B5EF4-FFF2-40B4-BE49-F238E27FC236}">
                      <a16:creationId xmlns:a16="http://schemas.microsoft.com/office/drawing/2014/main" id="{4B498364-24B0-B14C-89F4-E5582EC67C4F}"/>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Rectangle 657">
                  <a:extLst>
                    <a:ext uri="{FF2B5EF4-FFF2-40B4-BE49-F238E27FC236}">
                      <a16:creationId xmlns:a16="http://schemas.microsoft.com/office/drawing/2014/main" id="{A5E4A16C-5A69-D64D-9BE8-214CA3D2BE86}"/>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Rectangle 658">
                  <a:extLst>
                    <a:ext uri="{FF2B5EF4-FFF2-40B4-BE49-F238E27FC236}">
                      <a16:creationId xmlns:a16="http://schemas.microsoft.com/office/drawing/2014/main" id="{715AF93E-5577-DF48-B1D4-068BC7E67108}"/>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Rectangle 659">
                  <a:extLst>
                    <a:ext uri="{FF2B5EF4-FFF2-40B4-BE49-F238E27FC236}">
                      <a16:creationId xmlns:a16="http://schemas.microsoft.com/office/drawing/2014/main" id="{D5877CC7-3CE4-0A4D-BD89-CE828A07DB76}"/>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Rectangle 660">
                  <a:extLst>
                    <a:ext uri="{FF2B5EF4-FFF2-40B4-BE49-F238E27FC236}">
                      <a16:creationId xmlns:a16="http://schemas.microsoft.com/office/drawing/2014/main" id="{7DF5318A-0685-2644-AEEF-E69C97BC2FB7}"/>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3" name="Group 592">
                <a:extLst>
                  <a:ext uri="{FF2B5EF4-FFF2-40B4-BE49-F238E27FC236}">
                    <a16:creationId xmlns:a16="http://schemas.microsoft.com/office/drawing/2014/main" id="{5849E3B5-84F2-4E4E-9500-045F0AE1D8AB}"/>
                  </a:ext>
                </a:extLst>
              </p:cNvPr>
              <p:cNvGrpSpPr/>
              <p:nvPr/>
            </p:nvGrpSpPr>
            <p:grpSpPr>
              <a:xfrm>
                <a:off x="2372138" y="3097051"/>
                <a:ext cx="1135611" cy="1211760"/>
                <a:chOff x="7157609" y="2724764"/>
                <a:chExt cx="1135611" cy="1211760"/>
              </a:xfrm>
            </p:grpSpPr>
            <p:sp>
              <p:nvSpPr>
                <p:cNvPr id="644" name="Rectangle 643">
                  <a:extLst>
                    <a:ext uri="{FF2B5EF4-FFF2-40B4-BE49-F238E27FC236}">
                      <a16:creationId xmlns:a16="http://schemas.microsoft.com/office/drawing/2014/main" id="{83792C6B-6254-2B4A-AB72-9A80F35A4252}"/>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Rectangle 644">
                  <a:extLst>
                    <a:ext uri="{FF2B5EF4-FFF2-40B4-BE49-F238E27FC236}">
                      <a16:creationId xmlns:a16="http://schemas.microsoft.com/office/drawing/2014/main" id="{01E57764-3A41-1B42-8F95-F4DC01757587}"/>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Rectangle 645">
                  <a:extLst>
                    <a:ext uri="{FF2B5EF4-FFF2-40B4-BE49-F238E27FC236}">
                      <a16:creationId xmlns:a16="http://schemas.microsoft.com/office/drawing/2014/main" id="{8946FF12-3580-464B-AFBD-73E1A80BEB0D}"/>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Rectangle 646">
                  <a:extLst>
                    <a:ext uri="{FF2B5EF4-FFF2-40B4-BE49-F238E27FC236}">
                      <a16:creationId xmlns:a16="http://schemas.microsoft.com/office/drawing/2014/main" id="{4C5C8895-6FC7-8E4C-8312-F41DCCC1A86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Rectangle 647">
                  <a:extLst>
                    <a:ext uri="{FF2B5EF4-FFF2-40B4-BE49-F238E27FC236}">
                      <a16:creationId xmlns:a16="http://schemas.microsoft.com/office/drawing/2014/main" id="{77B1897F-E603-0244-89C5-7F3C6C7C53A1}"/>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Rectangle 648">
                  <a:extLst>
                    <a:ext uri="{FF2B5EF4-FFF2-40B4-BE49-F238E27FC236}">
                      <a16:creationId xmlns:a16="http://schemas.microsoft.com/office/drawing/2014/main" id="{D5F51ECC-134F-994A-959C-240F490DCB7F}"/>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Rectangle 649">
                  <a:extLst>
                    <a:ext uri="{FF2B5EF4-FFF2-40B4-BE49-F238E27FC236}">
                      <a16:creationId xmlns:a16="http://schemas.microsoft.com/office/drawing/2014/main" id="{48825447-996E-CE4D-B1F1-071336B957B4}"/>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Rectangle 650">
                  <a:extLst>
                    <a:ext uri="{FF2B5EF4-FFF2-40B4-BE49-F238E27FC236}">
                      <a16:creationId xmlns:a16="http://schemas.microsoft.com/office/drawing/2014/main" id="{44EBF0B8-CC5D-B149-B98E-DFF5DE43D563}"/>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Rectangle 651">
                  <a:extLst>
                    <a:ext uri="{FF2B5EF4-FFF2-40B4-BE49-F238E27FC236}">
                      <a16:creationId xmlns:a16="http://schemas.microsoft.com/office/drawing/2014/main" id="{1042B61A-63E9-F145-BF23-D036178C624A}"/>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4" name="Group 593">
                <a:extLst>
                  <a:ext uri="{FF2B5EF4-FFF2-40B4-BE49-F238E27FC236}">
                    <a16:creationId xmlns:a16="http://schemas.microsoft.com/office/drawing/2014/main" id="{3DEFB1CA-43D0-9846-87D9-B54E0DAB97DE}"/>
                  </a:ext>
                </a:extLst>
              </p:cNvPr>
              <p:cNvGrpSpPr/>
              <p:nvPr/>
            </p:nvGrpSpPr>
            <p:grpSpPr>
              <a:xfrm>
                <a:off x="3507749" y="3097051"/>
                <a:ext cx="1135611" cy="1211760"/>
                <a:chOff x="7157609" y="2724764"/>
                <a:chExt cx="1135611" cy="1211760"/>
              </a:xfrm>
            </p:grpSpPr>
            <p:sp>
              <p:nvSpPr>
                <p:cNvPr id="635" name="Rectangle 634">
                  <a:extLst>
                    <a:ext uri="{FF2B5EF4-FFF2-40B4-BE49-F238E27FC236}">
                      <a16:creationId xmlns:a16="http://schemas.microsoft.com/office/drawing/2014/main" id="{FEB351C3-9454-C546-BDAC-33FE44DF6039}"/>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Rectangle 635">
                  <a:extLst>
                    <a:ext uri="{FF2B5EF4-FFF2-40B4-BE49-F238E27FC236}">
                      <a16:creationId xmlns:a16="http://schemas.microsoft.com/office/drawing/2014/main" id="{6F0F4EF6-378A-6549-9FF5-6F53F1228F0B}"/>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Rectangle 636">
                  <a:extLst>
                    <a:ext uri="{FF2B5EF4-FFF2-40B4-BE49-F238E27FC236}">
                      <a16:creationId xmlns:a16="http://schemas.microsoft.com/office/drawing/2014/main" id="{76D66A10-120A-AB42-83A6-5A8128629D0A}"/>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Rectangle 637">
                  <a:extLst>
                    <a:ext uri="{FF2B5EF4-FFF2-40B4-BE49-F238E27FC236}">
                      <a16:creationId xmlns:a16="http://schemas.microsoft.com/office/drawing/2014/main" id="{899F9852-C4B5-0540-AD45-A2494C321024}"/>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Rectangle 638">
                  <a:extLst>
                    <a:ext uri="{FF2B5EF4-FFF2-40B4-BE49-F238E27FC236}">
                      <a16:creationId xmlns:a16="http://schemas.microsoft.com/office/drawing/2014/main" id="{CDE80DA1-7BAE-4F45-AB66-3B9C07EB667F}"/>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Rectangle 639">
                  <a:extLst>
                    <a:ext uri="{FF2B5EF4-FFF2-40B4-BE49-F238E27FC236}">
                      <a16:creationId xmlns:a16="http://schemas.microsoft.com/office/drawing/2014/main" id="{1D9FB886-88DB-4F45-BDDA-68B0A1D9E14F}"/>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Rectangle 640">
                  <a:extLst>
                    <a:ext uri="{FF2B5EF4-FFF2-40B4-BE49-F238E27FC236}">
                      <a16:creationId xmlns:a16="http://schemas.microsoft.com/office/drawing/2014/main" id="{0DC36AEF-BED1-4141-8F28-E7FFD3C58E08}"/>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Rectangle 641">
                  <a:extLst>
                    <a:ext uri="{FF2B5EF4-FFF2-40B4-BE49-F238E27FC236}">
                      <a16:creationId xmlns:a16="http://schemas.microsoft.com/office/drawing/2014/main" id="{EDF884A6-8014-D648-8150-B4D8AFB69B35}"/>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Rectangle 642">
                  <a:extLst>
                    <a:ext uri="{FF2B5EF4-FFF2-40B4-BE49-F238E27FC236}">
                      <a16:creationId xmlns:a16="http://schemas.microsoft.com/office/drawing/2014/main" id="{37E28DDA-A417-2147-8304-E4F985338E8D}"/>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5" name="Group 594">
                <a:extLst>
                  <a:ext uri="{FF2B5EF4-FFF2-40B4-BE49-F238E27FC236}">
                    <a16:creationId xmlns:a16="http://schemas.microsoft.com/office/drawing/2014/main" id="{5584386A-0A08-B047-9B07-21D746E7C5E0}"/>
                  </a:ext>
                </a:extLst>
              </p:cNvPr>
              <p:cNvGrpSpPr/>
              <p:nvPr/>
            </p:nvGrpSpPr>
            <p:grpSpPr>
              <a:xfrm>
                <a:off x="4643360" y="3097051"/>
                <a:ext cx="1135611" cy="1211760"/>
                <a:chOff x="7157609" y="2724764"/>
                <a:chExt cx="1135611" cy="1211760"/>
              </a:xfrm>
            </p:grpSpPr>
            <p:sp>
              <p:nvSpPr>
                <p:cNvPr id="626" name="Rectangle 625">
                  <a:extLst>
                    <a:ext uri="{FF2B5EF4-FFF2-40B4-BE49-F238E27FC236}">
                      <a16:creationId xmlns:a16="http://schemas.microsoft.com/office/drawing/2014/main" id="{2D6BCD53-5C28-DB42-A223-8E01CF5FCF81}"/>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Rectangle 626">
                  <a:extLst>
                    <a:ext uri="{FF2B5EF4-FFF2-40B4-BE49-F238E27FC236}">
                      <a16:creationId xmlns:a16="http://schemas.microsoft.com/office/drawing/2014/main" id="{9E04CE2A-F7AC-B94C-96B6-29EF6F3013C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Rectangle 627">
                  <a:extLst>
                    <a:ext uri="{FF2B5EF4-FFF2-40B4-BE49-F238E27FC236}">
                      <a16:creationId xmlns:a16="http://schemas.microsoft.com/office/drawing/2014/main" id="{03DBBA9C-F6A6-1942-A879-D21F42201385}"/>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Rectangle 628">
                  <a:extLst>
                    <a:ext uri="{FF2B5EF4-FFF2-40B4-BE49-F238E27FC236}">
                      <a16:creationId xmlns:a16="http://schemas.microsoft.com/office/drawing/2014/main" id="{FAD1C34D-6AAB-FC4C-95AF-B8F26426E953}"/>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Rectangle 629">
                  <a:extLst>
                    <a:ext uri="{FF2B5EF4-FFF2-40B4-BE49-F238E27FC236}">
                      <a16:creationId xmlns:a16="http://schemas.microsoft.com/office/drawing/2014/main" id="{1757D20E-2051-2243-8C66-548AB1A007D9}"/>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Rectangle 630">
                  <a:extLst>
                    <a:ext uri="{FF2B5EF4-FFF2-40B4-BE49-F238E27FC236}">
                      <a16:creationId xmlns:a16="http://schemas.microsoft.com/office/drawing/2014/main" id="{1385DA9C-BB56-0041-AFC9-49D7B920FAA3}"/>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Rectangle 631">
                  <a:extLst>
                    <a:ext uri="{FF2B5EF4-FFF2-40B4-BE49-F238E27FC236}">
                      <a16:creationId xmlns:a16="http://schemas.microsoft.com/office/drawing/2014/main" id="{FFC9ACC5-FD54-BF48-853A-74F53B398F5B}"/>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Rectangle 632">
                  <a:extLst>
                    <a:ext uri="{FF2B5EF4-FFF2-40B4-BE49-F238E27FC236}">
                      <a16:creationId xmlns:a16="http://schemas.microsoft.com/office/drawing/2014/main" id="{66CA2324-FBDD-2249-8BAF-0F242495AE41}"/>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Rectangle 633">
                  <a:extLst>
                    <a:ext uri="{FF2B5EF4-FFF2-40B4-BE49-F238E27FC236}">
                      <a16:creationId xmlns:a16="http://schemas.microsoft.com/office/drawing/2014/main" id="{98A88EB4-1DE9-8045-AE4A-7296600186E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6" name="Group 595">
                <a:extLst>
                  <a:ext uri="{FF2B5EF4-FFF2-40B4-BE49-F238E27FC236}">
                    <a16:creationId xmlns:a16="http://schemas.microsoft.com/office/drawing/2014/main" id="{619F575A-348C-AE48-8DF0-6054CE4C0307}"/>
                  </a:ext>
                </a:extLst>
              </p:cNvPr>
              <p:cNvGrpSpPr/>
              <p:nvPr/>
            </p:nvGrpSpPr>
            <p:grpSpPr>
              <a:xfrm>
                <a:off x="2372138" y="4308811"/>
                <a:ext cx="1135611" cy="1211760"/>
                <a:chOff x="7157609" y="2724764"/>
                <a:chExt cx="1135611" cy="1211760"/>
              </a:xfrm>
            </p:grpSpPr>
            <p:sp>
              <p:nvSpPr>
                <p:cNvPr id="617" name="Rectangle 616">
                  <a:extLst>
                    <a:ext uri="{FF2B5EF4-FFF2-40B4-BE49-F238E27FC236}">
                      <a16:creationId xmlns:a16="http://schemas.microsoft.com/office/drawing/2014/main" id="{C6CCC89C-FEC4-5248-A7FB-877EC36829CA}"/>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Rectangle 617">
                  <a:extLst>
                    <a:ext uri="{FF2B5EF4-FFF2-40B4-BE49-F238E27FC236}">
                      <a16:creationId xmlns:a16="http://schemas.microsoft.com/office/drawing/2014/main" id="{9A056566-1767-AA4C-9568-0228B6EE418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Rectangle 618">
                  <a:extLst>
                    <a:ext uri="{FF2B5EF4-FFF2-40B4-BE49-F238E27FC236}">
                      <a16:creationId xmlns:a16="http://schemas.microsoft.com/office/drawing/2014/main" id="{67C079E2-6C52-664D-B11E-420D9A4B188A}"/>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Rectangle 619">
                  <a:extLst>
                    <a:ext uri="{FF2B5EF4-FFF2-40B4-BE49-F238E27FC236}">
                      <a16:creationId xmlns:a16="http://schemas.microsoft.com/office/drawing/2014/main" id="{55B00CE0-C930-9A47-B657-0856E0CA447A}"/>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Rectangle 620">
                  <a:extLst>
                    <a:ext uri="{FF2B5EF4-FFF2-40B4-BE49-F238E27FC236}">
                      <a16:creationId xmlns:a16="http://schemas.microsoft.com/office/drawing/2014/main" id="{299194E1-32BE-C244-BE25-5668C52A9AD6}"/>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Rectangle 621">
                  <a:extLst>
                    <a:ext uri="{FF2B5EF4-FFF2-40B4-BE49-F238E27FC236}">
                      <a16:creationId xmlns:a16="http://schemas.microsoft.com/office/drawing/2014/main" id="{3D038B8B-5DC2-FC40-B0DD-5D49723276B8}"/>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Rectangle 622">
                  <a:extLst>
                    <a:ext uri="{FF2B5EF4-FFF2-40B4-BE49-F238E27FC236}">
                      <a16:creationId xmlns:a16="http://schemas.microsoft.com/office/drawing/2014/main" id="{C2A4BAC3-715F-7E46-AFA4-2C3D825500E8}"/>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Rectangle 623">
                  <a:extLst>
                    <a:ext uri="{FF2B5EF4-FFF2-40B4-BE49-F238E27FC236}">
                      <a16:creationId xmlns:a16="http://schemas.microsoft.com/office/drawing/2014/main" id="{103FC939-C10B-6B4C-B660-B872735A5D39}"/>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Rectangle 624">
                  <a:extLst>
                    <a:ext uri="{FF2B5EF4-FFF2-40B4-BE49-F238E27FC236}">
                      <a16:creationId xmlns:a16="http://schemas.microsoft.com/office/drawing/2014/main" id="{898BFEC5-A817-A944-B215-2B5DC69E28F8}"/>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7" name="Group 596">
                <a:extLst>
                  <a:ext uri="{FF2B5EF4-FFF2-40B4-BE49-F238E27FC236}">
                    <a16:creationId xmlns:a16="http://schemas.microsoft.com/office/drawing/2014/main" id="{7F6FE21B-F1FC-7C48-99DB-AA8028ADA2A7}"/>
                  </a:ext>
                </a:extLst>
              </p:cNvPr>
              <p:cNvGrpSpPr/>
              <p:nvPr/>
            </p:nvGrpSpPr>
            <p:grpSpPr>
              <a:xfrm>
                <a:off x="3507749" y="4308811"/>
                <a:ext cx="1135611" cy="1211760"/>
                <a:chOff x="7157609" y="2724764"/>
                <a:chExt cx="1135611" cy="1211760"/>
              </a:xfrm>
            </p:grpSpPr>
            <p:sp>
              <p:nvSpPr>
                <p:cNvPr id="608" name="Rectangle 607">
                  <a:extLst>
                    <a:ext uri="{FF2B5EF4-FFF2-40B4-BE49-F238E27FC236}">
                      <a16:creationId xmlns:a16="http://schemas.microsoft.com/office/drawing/2014/main" id="{635F29D6-57D1-5B47-8A6E-9D8AD8916729}"/>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Rectangle 608">
                  <a:extLst>
                    <a:ext uri="{FF2B5EF4-FFF2-40B4-BE49-F238E27FC236}">
                      <a16:creationId xmlns:a16="http://schemas.microsoft.com/office/drawing/2014/main" id="{9AEC2050-35A0-1840-94E6-AE2783C0BE10}"/>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Rectangle 609">
                  <a:extLst>
                    <a:ext uri="{FF2B5EF4-FFF2-40B4-BE49-F238E27FC236}">
                      <a16:creationId xmlns:a16="http://schemas.microsoft.com/office/drawing/2014/main" id="{4E211291-B5B9-4C48-A0FC-266C369D620A}"/>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Rectangle 610">
                  <a:extLst>
                    <a:ext uri="{FF2B5EF4-FFF2-40B4-BE49-F238E27FC236}">
                      <a16:creationId xmlns:a16="http://schemas.microsoft.com/office/drawing/2014/main" id="{ED8ADEB0-33A6-2F4D-81A0-44D943FF24D4}"/>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Rectangle 611">
                  <a:extLst>
                    <a:ext uri="{FF2B5EF4-FFF2-40B4-BE49-F238E27FC236}">
                      <a16:creationId xmlns:a16="http://schemas.microsoft.com/office/drawing/2014/main" id="{26C5B80B-EF84-1A44-BFB3-60E6E8E9E3B9}"/>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Rectangle 612">
                  <a:extLst>
                    <a:ext uri="{FF2B5EF4-FFF2-40B4-BE49-F238E27FC236}">
                      <a16:creationId xmlns:a16="http://schemas.microsoft.com/office/drawing/2014/main" id="{4A8CAE1C-041E-7445-8F29-82BCFA9E2A88}"/>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Rectangle 613">
                  <a:extLst>
                    <a:ext uri="{FF2B5EF4-FFF2-40B4-BE49-F238E27FC236}">
                      <a16:creationId xmlns:a16="http://schemas.microsoft.com/office/drawing/2014/main" id="{8A5AF4E9-A46E-9648-9784-1D2AEDE035EF}"/>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Rectangle 614">
                  <a:extLst>
                    <a:ext uri="{FF2B5EF4-FFF2-40B4-BE49-F238E27FC236}">
                      <a16:creationId xmlns:a16="http://schemas.microsoft.com/office/drawing/2014/main" id="{FEAEF384-567A-FE46-A56C-BFE498CB54FE}"/>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Rectangle 615">
                  <a:extLst>
                    <a:ext uri="{FF2B5EF4-FFF2-40B4-BE49-F238E27FC236}">
                      <a16:creationId xmlns:a16="http://schemas.microsoft.com/office/drawing/2014/main" id="{7AF8078F-B78B-B443-86A7-B1C366AA467E}"/>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8" name="Group 597">
                <a:extLst>
                  <a:ext uri="{FF2B5EF4-FFF2-40B4-BE49-F238E27FC236}">
                    <a16:creationId xmlns:a16="http://schemas.microsoft.com/office/drawing/2014/main" id="{CC8AAF7F-4B27-C145-A8F8-7511960AF399}"/>
                  </a:ext>
                </a:extLst>
              </p:cNvPr>
              <p:cNvGrpSpPr/>
              <p:nvPr/>
            </p:nvGrpSpPr>
            <p:grpSpPr>
              <a:xfrm>
                <a:off x="4643360" y="4308811"/>
                <a:ext cx="1135611" cy="1211760"/>
                <a:chOff x="7157609" y="2724764"/>
                <a:chExt cx="1135611" cy="1211760"/>
              </a:xfrm>
            </p:grpSpPr>
            <p:sp>
              <p:nvSpPr>
                <p:cNvPr id="599" name="Rectangle 598">
                  <a:extLst>
                    <a:ext uri="{FF2B5EF4-FFF2-40B4-BE49-F238E27FC236}">
                      <a16:creationId xmlns:a16="http://schemas.microsoft.com/office/drawing/2014/main" id="{4D03FEF6-63B8-7949-AA0F-733EAC002B7E}"/>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Rectangle 599">
                  <a:extLst>
                    <a:ext uri="{FF2B5EF4-FFF2-40B4-BE49-F238E27FC236}">
                      <a16:creationId xmlns:a16="http://schemas.microsoft.com/office/drawing/2014/main" id="{CE3F9534-11FB-2648-A8B9-6FAAAB753C25}"/>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Rectangle 600">
                  <a:extLst>
                    <a:ext uri="{FF2B5EF4-FFF2-40B4-BE49-F238E27FC236}">
                      <a16:creationId xmlns:a16="http://schemas.microsoft.com/office/drawing/2014/main" id="{22E123D5-DA46-EA4B-A2C7-00E7BF421AE1}"/>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Rectangle 601">
                  <a:extLst>
                    <a:ext uri="{FF2B5EF4-FFF2-40B4-BE49-F238E27FC236}">
                      <a16:creationId xmlns:a16="http://schemas.microsoft.com/office/drawing/2014/main" id="{1630A38C-DCD3-5D4B-A60E-02A53E889645}"/>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Rectangle 602">
                  <a:extLst>
                    <a:ext uri="{FF2B5EF4-FFF2-40B4-BE49-F238E27FC236}">
                      <a16:creationId xmlns:a16="http://schemas.microsoft.com/office/drawing/2014/main" id="{1F9216C9-CE8E-0F42-9C2E-B634F66C4EC9}"/>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Rectangle 603">
                  <a:extLst>
                    <a:ext uri="{FF2B5EF4-FFF2-40B4-BE49-F238E27FC236}">
                      <a16:creationId xmlns:a16="http://schemas.microsoft.com/office/drawing/2014/main" id="{0D6C7C95-708D-C349-A226-D26441221789}"/>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Rectangle 604">
                  <a:extLst>
                    <a:ext uri="{FF2B5EF4-FFF2-40B4-BE49-F238E27FC236}">
                      <a16:creationId xmlns:a16="http://schemas.microsoft.com/office/drawing/2014/main" id="{FCEBB5AC-FF84-8344-A1A0-D05CA3C7FF96}"/>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Rectangle 605">
                  <a:extLst>
                    <a:ext uri="{FF2B5EF4-FFF2-40B4-BE49-F238E27FC236}">
                      <a16:creationId xmlns:a16="http://schemas.microsoft.com/office/drawing/2014/main" id="{9C8FF228-48E8-6041-B83E-B87FC4728179}"/>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Rectangle 606">
                  <a:extLst>
                    <a:ext uri="{FF2B5EF4-FFF2-40B4-BE49-F238E27FC236}">
                      <a16:creationId xmlns:a16="http://schemas.microsoft.com/office/drawing/2014/main" id="{F17D0348-41F9-1745-978A-347160661F79}"/>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681553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0D2701A-368D-4646-97E5-38236FA9F65C}"/>
              </a:ext>
            </a:extLst>
          </p:cNvPr>
          <p:cNvSpPr>
            <a:spLocks noGrp="1"/>
          </p:cNvSpPr>
          <p:nvPr>
            <p:ph type="title"/>
          </p:nvPr>
        </p:nvSpPr>
        <p:spPr>
          <a:xfrm>
            <a:off x="2372138" y="365125"/>
            <a:ext cx="9299713" cy="1325563"/>
          </a:xfrm>
        </p:spPr>
        <p:txBody>
          <a:bodyPr/>
          <a:lstStyle/>
          <a:p>
            <a:r>
              <a:rPr lang="en-US" dirty="0"/>
              <a:t>Analogy between two: each neuron becomes a channel</a:t>
            </a:r>
          </a:p>
        </p:txBody>
      </p:sp>
      <p:grpSp>
        <p:nvGrpSpPr>
          <p:cNvPr id="7" name="Group 6">
            <a:extLst>
              <a:ext uri="{FF2B5EF4-FFF2-40B4-BE49-F238E27FC236}">
                <a16:creationId xmlns:a16="http://schemas.microsoft.com/office/drawing/2014/main" id="{3E0CCC86-0E83-604A-A9B8-BF44C2DDD854}"/>
              </a:ext>
            </a:extLst>
          </p:cNvPr>
          <p:cNvGrpSpPr/>
          <p:nvPr/>
        </p:nvGrpSpPr>
        <p:grpSpPr>
          <a:xfrm>
            <a:off x="5949943" y="1937648"/>
            <a:ext cx="3406833" cy="3635280"/>
            <a:chOff x="2372138" y="1885291"/>
            <a:chExt cx="3406833" cy="3635280"/>
          </a:xfrm>
          <a:scene3d>
            <a:camera prst="perspectiveRight">
              <a:rot lat="0" lon="16499975" rev="0"/>
            </a:camera>
            <a:lightRig rig="threePt" dir="t"/>
          </a:scene3d>
        </p:grpSpPr>
        <p:grpSp>
          <p:nvGrpSpPr>
            <p:cNvPr id="11" name="Group 10">
              <a:extLst>
                <a:ext uri="{FF2B5EF4-FFF2-40B4-BE49-F238E27FC236}">
                  <a16:creationId xmlns:a16="http://schemas.microsoft.com/office/drawing/2014/main" id="{C119DAC4-AB13-A94F-9B31-062B98CD7165}"/>
                </a:ext>
              </a:extLst>
            </p:cNvPr>
            <p:cNvGrpSpPr/>
            <p:nvPr/>
          </p:nvGrpSpPr>
          <p:grpSpPr>
            <a:xfrm>
              <a:off x="2372138" y="1885291"/>
              <a:ext cx="1135611" cy="1211760"/>
              <a:chOff x="7157609" y="2724764"/>
              <a:chExt cx="1135611" cy="1211760"/>
            </a:xfrm>
          </p:grpSpPr>
          <p:sp>
            <p:nvSpPr>
              <p:cNvPr id="12" name="Rectangle 11">
                <a:extLst>
                  <a:ext uri="{FF2B5EF4-FFF2-40B4-BE49-F238E27FC236}">
                    <a16:creationId xmlns:a16="http://schemas.microsoft.com/office/drawing/2014/main" id="{663C7291-B59B-A346-AE0E-C00289F002D6}"/>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B11BBA6-DA72-2A48-8ED7-89593D09B542}"/>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6E5B6C1-7881-D04F-90AD-AA526D960E88}"/>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CC1C70-B423-7C47-8C8E-78C6F57A0162}"/>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924E63F-93C1-D043-A173-4543418A5210}"/>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416C87A-7005-C945-88E1-AABB1497B0F8}"/>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8374FC9-1444-1C4A-A0EF-25E25463025F}"/>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C7A53F0-3BBD-8640-A33B-F6D25D9226B3}"/>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31C847B-5436-E64F-8ADA-D484D0F39376}"/>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E5C9689B-1A4C-0445-8449-3D8B2E08D9E0}"/>
                </a:ext>
              </a:extLst>
            </p:cNvPr>
            <p:cNvGrpSpPr/>
            <p:nvPr/>
          </p:nvGrpSpPr>
          <p:grpSpPr>
            <a:xfrm>
              <a:off x="3507749" y="1885291"/>
              <a:ext cx="1135611" cy="1211760"/>
              <a:chOff x="7157609" y="2724764"/>
              <a:chExt cx="1135611" cy="1211760"/>
            </a:xfrm>
          </p:grpSpPr>
          <p:sp>
            <p:nvSpPr>
              <p:cNvPr id="22" name="Rectangle 21">
                <a:extLst>
                  <a:ext uri="{FF2B5EF4-FFF2-40B4-BE49-F238E27FC236}">
                    <a16:creationId xmlns:a16="http://schemas.microsoft.com/office/drawing/2014/main" id="{983752A3-C85D-3D46-BF04-3FE31F3529F6}"/>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D7F15AA-7615-AC46-9307-72682076794D}"/>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FE4CF42-89C2-A743-A3C8-AC01A840EDD4}"/>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D91C5B7-E21E-844A-8733-EB872A9E9D9F}"/>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1D96EDC-85A2-C542-ABC9-CB8E5A12FDD2}"/>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28D9FB3-2CB0-D74F-A783-F8516C9016AD}"/>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C279C4A-07F3-4540-920A-EE50F1AFAD60}"/>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2AC94ED-B4ED-DC42-BAEE-0783800060EC}"/>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7F82A1D-D45C-0D4B-B595-F532CC00CC68}"/>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691110F1-BD4B-9C43-894A-D3CBFA5C99C0}"/>
                </a:ext>
              </a:extLst>
            </p:cNvPr>
            <p:cNvGrpSpPr/>
            <p:nvPr/>
          </p:nvGrpSpPr>
          <p:grpSpPr>
            <a:xfrm>
              <a:off x="4643360" y="1885291"/>
              <a:ext cx="1135611" cy="1211760"/>
              <a:chOff x="7157609" y="2724764"/>
              <a:chExt cx="1135611" cy="1211760"/>
            </a:xfrm>
          </p:grpSpPr>
          <p:sp>
            <p:nvSpPr>
              <p:cNvPr id="32" name="Rectangle 31">
                <a:extLst>
                  <a:ext uri="{FF2B5EF4-FFF2-40B4-BE49-F238E27FC236}">
                    <a16:creationId xmlns:a16="http://schemas.microsoft.com/office/drawing/2014/main" id="{03C7A779-F1FC-1842-8ED7-FE9D67C830CD}"/>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DAAC2A8-DC5C-5944-BFA8-6BFD0E58100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20E6007-8F33-5042-9A6C-1F8F55507509}"/>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2C3BDAD-7F7B-D841-8C77-F747AD5B6634}"/>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48A20CD-6D8D-EC4F-AABB-CE0E355C564F}"/>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055D810-B830-2F4D-BA09-39939E4DD809}"/>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1482401-3317-6745-A267-1583FEE10B5C}"/>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F595CA6-40CE-9A4D-808A-E154D9120AF7}"/>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724AAE7-FB5B-A045-BCAD-C40B952E918D}"/>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4FC8E3DC-D6FA-9344-B30B-21BC9E13AC46}"/>
                </a:ext>
              </a:extLst>
            </p:cNvPr>
            <p:cNvGrpSpPr/>
            <p:nvPr/>
          </p:nvGrpSpPr>
          <p:grpSpPr>
            <a:xfrm>
              <a:off x="2372138" y="3097051"/>
              <a:ext cx="1135611" cy="1211760"/>
              <a:chOff x="7157609" y="2724764"/>
              <a:chExt cx="1135611" cy="1211760"/>
            </a:xfrm>
          </p:grpSpPr>
          <p:sp>
            <p:nvSpPr>
              <p:cNvPr id="42" name="Rectangle 41">
                <a:extLst>
                  <a:ext uri="{FF2B5EF4-FFF2-40B4-BE49-F238E27FC236}">
                    <a16:creationId xmlns:a16="http://schemas.microsoft.com/office/drawing/2014/main" id="{1297D15F-F0BD-7E48-9BD1-81D8C72612E8}"/>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AA6D552-07A4-8F4B-83C0-A17EFB51FD62}"/>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9099A02-4EBE-DA4A-9233-0A7AB2520E8B}"/>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56953F8-DB5B-C743-9558-FBA65C18365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D5D0AD24-21DC-604D-AF0E-CA3A000F5680}"/>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E18A332-9B78-CA49-9103-8F2C4BE70E6F}"/>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AA36EB5F-D8A2-8040-BE4B-A4A75105A82F}"/>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8BF29C0F-CD50-8C4C-AAD7-3879A110EC2D}"/>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CDDBC54-E050-EA4C-ACAD-D60C47F13B36}"/>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B651C5AB-22A6-F949-82C6-EAD89468C6C2}"/>
                </a:ext>
              </a:extLst>
            </p:cNvPr>
            <p:cNvGrpSpPr/>
            <p:nvPr/>
          </p:nvGrpSpPr>
          <p:grpSpPr>
            <a:xfrm>
              <a:off x="3507749" y="3097051"/>
              <a:ext cx="1135611" cy="1211760"/>
              <a:chOff x="7157609" y="2724764"/>
              <a:chExt cx="1135611" cy="1211760"/>
            </a:xfrm>
          </p:grpSpPr>
          <p:sp>
            <p:nvSpPr>
              <p:cNvPr id="52" name="Rectangle 51">
                <a:extLst>
                  <a:ext uri="{FF2B5EF4-FFF2-40B4-BE49-F238E27FC236}">
                    <a16:creationId xmlns:a16="http://schemas.microsoft.com/office/drawing/2014/main" id="{AE87F240-98CE-4B45-8EA5-9A0F8C6DE98B}"/>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B01EF69-550E-0349-B17E-C0997DDA61C2}"/>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2A285FEB-94F3-3A49-B6ED-78D204D11FEB}"/>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F0A75E1D-AE30-CB41-82DA-97EA6258B225}"/>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DE60B4C7-262A-6C45-B38D-4750C6DFC3E0}"/>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00777A4-BC73-CE4C-92EC-F2DA4BDF818C}"/>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9B07E81-262C-C24A-BF0A-3ADC435D8FA9}"/>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EA5B6DE8-B358-5646-8A09-017C705B6ABC}"/>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FDDC0EB9-9AC6-D246-94D8-9247115D8ED9}"/>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C28FCB85-F283-7A46-B35E-893430EF38FF}"/>
                </a:ext>
              </a:extLst>
            </p:cNvPr>
            <p:cNvGrpSpPr/>
            <p:nvPr/>
          </p:nvGrpSpPr>
          <p:grpSpPr>
            <a:xfrm>
              <a:off x="4643360" y="3097051"/>
              <a:ext cx="1135611" cy="1211760"/>
              <a:chOff x="7157609" y="2724764"/>
              <a:chExt cx="1135611" cy="1211760"/>
            </a:xfrm>
          </p:grpSpPr>
          <p:sp>
            <p:nvSpPr>
              <p:cNvPr id="62" name="Rectangle 61">
                <a:extLst>
                  <a:ext uri="{FF2B5EF4-FFF2-40B4-BE49-F238E27FC236}">
                    <a16:creationId xmlns:a16="http://schemas.microsoft.com/office/drawing/2014/main" id="{A1E8A12D-1EBB-F94F-8C02-36432C4665F5}"/>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B98A35BB-277D-FA40-8A50-CCE5C4A36E47}"/>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08DE0414-3459-834C-87C5-921172C53109}"/>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61080656-5511-DD43-ABDD-C534A70EB97F}"/>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467529C3-5565-2446-A689-0CD37B26F8B1}"/>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0A459A76-CE05-104B-A0CA-ACDD07347589}"/>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8E7AD2E4-0EE2-F14C-9590-1D7214F77A1E}"/>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E887F9C0-D39D-0146-BF44-9A2A2420C7FB}"/>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D4C81A5F-0404-4141-AB93-468B9F14FB05}"/>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CDC3CE03-AF7D-9943-9799-D2F397D55F61}"/>
                </a:ext>
              </a:extLst>
            </p:cNvPr>
            <p:cNvGrpSpPr/>
            <p:nvPr/>
          </p:nvGrpSpPr>
          <p:grpSpPr>
            <a:xfrm>
              <a:off x="2372138" y="4308811"/>
              <a:ext cx="1135611" cy="1211760"/>
              <a:chOff x="7157609" y="2724764"/>
              <a:chExt cx="1135611" cy="1211760"/>
            </a:xfrm>
          </p:grpSpPr>
          <p:sp>
            <p:nvSpPr>
              <p:cNvPr id="72" name="Rectangle 71">
                <a:extLst>
                  <a:ext uri="{FF2B5EF4-FFF2-40B4-BE49-F238E27FC236}">
                    <a16:creationId xmlns:a16="http://schemas.microsoft.com/office/drawing/2014/main" id="{4D9C3C91-B10B-7844-915F-4DA856FDD95A}"/>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0471DEC-13DC-7045-A8BD-2FA4F7EC06F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BAFFEC75-0A77-3743-BF76-FC0C04AD6FAF}"/>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DF27D2E-CCC0-764E-935E-4ABD63B5460F}"/>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A7FA96DD-425E-3C4D-8C8B-1308737D8EDB}"/>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45E4475-C883-7148-BE14-2E487D1CD3AA}"/>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DBF1658B-DC25-9F4C-B4DA-F376DE73F727}"/>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19A80D66-08B4-E147-82EA-C37102493577}"/>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AF5AF608-D877-5449-9A65-1A56B7E0E65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0B81C93A-54AA-2B47-82CA-8F420EB8D92D}"/>
                </a:ext>
              </a:extLst>
            </p:cNvPr>
            <p:cNvGrpSpPr/>
            <p:nvPr/>
          </p:nvGrpSpPr>
          <p:grpSpPr>
            <a:xfrm>
              <a:off x="3507749" y="4308811"/>
              <a:ext cx="1135611" cy="1211760"/>
              <a:chOff x="7157609" y="2724764"/>
              <a:chExt cx="1135611" cy="1211760"/>
            </a:xfrm>
          </p:grpSpPr>
          <p:sp>
            <p:nvSpPr>
              <p:cNvPr id="82" name="Rectangle 81">
                <a:extLst>
                  <a:ext uri="{FF2B5EF4-FFF2-40B4-BE49-F238E27FC236}">
                    <a16:creationId xmlns:a16="http://schemas.microsoft.com/office/drawing/2014/main" id="{0E7C40CD-F65A-7C41-B4C2-59A18B5AB75A}"/>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9EFFC81B-5E06-204F-9AE6-46204905105F}"/>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FED8471-DC0A-C244-ACA4-E244DF05DA36}"/>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09C06889-3C04-B54A-B031-4ABC9245B3DD}"/>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5A40BCC6-48DB-C74E-B280-9AD25393217C}"/>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6FBB1845-634D-9441-B877-387D0DB977A5}"/>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4A394556-70A4-8D4E-A207-1E13146800D5}"/>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198F42B3-55CA-BC4B-A823-563D9C6AC721}"/>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11495880-0892-A346-BD25-BA25BEABB94E}"/>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id="{A529093B-FCEC-FE48-8790-337807E1F692}"/>
                </a:ext>
              </a:extLst>
            </p:cNvPr>
            <p:cNvGrpSpPr/>
            <p:nvPr/>
          </p:nvGrpSpPr>
          <p:grpSpPr>
            <a:xfrm>
              <a:off x="4643360" y="4308811"/>
              <a:ext cx="1135611" cy="1211760"/>
              <a:chOff x="7157609" y="2724764"/>
              <a:chExt cx="1135611" cy="1211760"/>
            </a:xfrm>
          </p:grpSpPr>
          <p:sp>
            <p:nvSpPr>
              <p:cNvPr id="92" name="Rectangle 91">
                <a:extLst>
                  <a:ext uri="{FF2B5EF4-FFF2-40B4-BE49-F238E27FC236}">
                    <a16:creationId xmlns:a16="http://schemas.microsoft.com/office/drawing/2014/main" id="{A3FD8949-28FA-CC47-9BF7-B70CA04B18B0}"/>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2E2A7705-019D-074E-876E-E0EF6CEC147B}"/>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1BF69590-0424-2D4D-8335-E31304581337}"/>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0DB73AC7-5641-0F41-B454-8CB244A420B6}"/>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476A7A02-3154-D848-827A-6EF3940670DF}"/>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625141DA-ED2F-FB47-9C4E-A9B00BB26DE3}"/>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31395664-A672-4246-8CC5-EFCAD57EED8C}"/>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95AAF455-3E7E-8B43-AF99-F22C4582998C}"/>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B464347F-E101-944B-8830-516D8B732E1C}"/>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 name="Group 7">
            <a:extLst>
              <a:ext uri="{FF2B5EF4-FFF2-40B4-BE49-F238E27FC236}">
                <a16:creationId xmlns:a16="http://schemas.microsoft.com/office/drawing/2014/main" id="{A66E99AA-E76E-D24F-9F57-0202EC8E1C45}"/>
              </a:ext>
            </a:extLst>
          </p:cNvPr>
          <p:cNvGrpSpPr/>
          <p:nvPr/>
        </p:nvGrpSpPr>
        <p:grpSpPr>
          <a:xfrm>
            <a:off x="4160104" y="1811457"/>
            <a:ext cx="378538" cy="4052636"/>
            <a:chOff x="3594676" y="1529407"/>
            <a:chExt cx="378538" cy="4052636"/>
          </a:xfrm>
        </p:grpSpPr>
        <p:sp>
          <p:nvSpPr>
            <p:cNvPr id="102" name="Rectangle 101">
              <a:extLst>
                <a:ext uri="{FF2B5EF4-FFF2-40B4-BE49-F238E27FC236}">
                  <a16:creationId xmlns:a16="http://schemas.microsoft.com/office/drawing/2014/main" id="{F0F238C8-660C-6341-9648-E6906EC95EB8}"/>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D29DE99F-B3C0-A943-9CAD-30DA09D0F3D4}"/>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778ED782-35DE-F648-B8E6-7B3A4FD21EBE}"/>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8EC0F92C-079B-8F45-AD3D-5DC5F8B38823}"/>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38A3A624-67F1-CF4A-9F0F-46A62A9FB27D}"/>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754C43D7-7C4C-F840-87F2-94AA070733C7}"/>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5EAC9236-4636-2744-94B2-163160117AEB}"/>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ED09449F-E444-5C48-B9E1-8BA249D5BF86}"/>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1DE88A5F-0CC2-CE4D-AAC6-D69D03BA95E3}"/>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68283F26-4B0F-3344-892F-9A2E3722E73B}"/>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C8A20E52-526B-554D-A950-50F4B5C6DFA3}"/>
              </a:ext>
            </a:extLst>
          </p:cNvPr>
          <p:cNvGrpSpPr/>
          <p:nvPr/>
        </p:nvGrpSpPr>
        <p:grpSpPr>
          <a:xfrm>
            <a:off x="6480169" y="1957618"/>
            <a:ext cx="3406833" cy="3635280"/>
            <a:chOff x="2372138" y="1885291"/>
            <a:chExt cx="3406833" cy="3635280"/>
          </a:xfrm>
          <a:scene3d>
            <a:camera prst="perspectiveRight">
              <a:rot lat="0" lon="16499975" rev="0"/>
            </a:camera>
            <a:lightRig rig="threePt" dir="t"/>
          </a:scene3d>
        </p:grpSpPr>
        <p:grpSp>
          <p:nvGrpSpPr>
            <p:cNvPr id="117" name="Group 116">
              <a:extLst>
                <a:ext uri="{FF2B5EF4-FFF2-40B4-BE49-F238E27FC236}">
                  <a16:creationId xmlns:a16="http://schemas.microsoft.com/office/drawing/2014/main" id="{6891A234-484F-4E4C-8DCC-C897EF9AB80A}"/>
                </a:ext>
              </a:extLst>
            </p:cNvPr>
            <p:cNvGrpSpPr/>
            <p:nvPr/>
          </p:nvGrpSpPr>
          <p:grpSpPr>
            <a:xfrm>
              <a:off x="2372138" y="1885291"/>
              <a:ext cx="1135611" cy="1211760"/>
              <a:chOff x="7157609" y="2724764"/>
              <a:chExt cx="1135611" cy="1211760"/>
            </a:xfrm>
          </p:grpSpPr>
          <p:sp>
            <p:nvSpPr>
              <p:cNvPr id="198" name="Rectangle 197">
                <a:extLst>
                  <a:ext uri="{FF2B5EF4-FFF2-40B4-BE49-F238E27FC236}">
                    <a16:creationId xmlns:a16="http://schemas.microsoft.com/office/drawing/2014/main" id="{8C953189-7F49-5042-8778-53F86A5A16BB}"/>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B0D73FD1-1A16-C243-B491-CD7D8083385C}"/>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91F585BA-6FF6-5D46-A437-56436A6F8D7C}"/>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37574945-8B3D-FD42-8F3B-18A9E56C0E7B}"/>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798EB5D4-9FD1-C34F-852B-48239E6025BF}"/>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6637694D-BBFB-1E42-B6E8-DED15B9338C9}"/>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B1F40B62-4921-9140-B26A-F06B76EC9225}"/>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5FFF7B23-1910-3F40-ADA8-A3E89E3D112E}"/>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301D09D4-6C88-F745-969B-1E1B461327BB}"/>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DE28A8CE-4AB9-3743-982C-6E3EBCB0DC31}"/>
                </a:ext>
              </a:extLst>
            </p:cNvPr>
            <p:cNvGrpSpPr/>
            <p:nvPr/>
          </p:nvGrpSpPr>
          <p:grpSpPr>
            <a:xfrm>
              <a:off x="3507749" y="1885291"/>
              <a:ext cx="1135611" cy="1211760"/>
              <a:chOff x="7157609" y="2724764"/>
              <a:chExt cx="1135611" cy="1211760"/>
            </a:xfrm>
          </p:grpSpPr>
          <p:sp>
            <p:nvSpPr>
              <p:cNvPr id="189" name="Rectangle 188">
                <a:extLst>
                  <a:ext uri="{FF2B5EF4-FFF2-40B4-BE49-F238E27FC236}">
                    <a16:creationId xmlns:a16="http://schemas.microsoft.com/office/drawing/2014/main" id="{7C74C892-EF1C-214A-9429-7E68662DE445}"/>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08DF7044-359C-3841-ADEA-0F89C72F7268}"/>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C7516334-9133-4C4B-9429-BAFEA2E5E057}"/>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E4B75686-E2C6-1B4C-BE7B-E838F1CF849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C7695823-B719-3840-BB14-2F3DC85EB3B6}"/>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2CFDF665-9094-AE41-8BB6-2D497E8931CC}"/>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78EC8A11-B0CC-2040-B2A1-31EEB45E96E0}"/>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60728218-5938-3E4D-A7E4-314B83E23FB2}"/>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05E44F03-6F07-AF4A-81B8-DCCF2E600822}"/>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a:extLst>
                <a:ext uri="{FF2B5EF4-FFF2-40B4-BE49-F238E27FC236}">
                  <a16:creationId xmlns:a16="http://schemas.microsoft.com/office/drawing/2014/main" id="{C142A832-507B-354F-A1DE-67E0502D5026}"/>
                </a:ext>
              </a:extLst>
            </p:cNvPr>
            <p:cNvGrpSpPr/>
            <p:nvPr/>
          </p:nvGrpSpPr>
          <p:grpSpPr>
            <a:xfrm>
              <a:off x="4643360" y="1885291"/>
              <a:ext cx="1135611" cy="1211760"/>
              <a:chOff x="7157609" y="2724764"/>
              <a:chExt cx="1135611" cy="1211760"/>
            </a:xfrm>
          </p:grpSpPr>
          <p:sp>
            <p:nvSpPr>
              <p:cNvPr id="180" name="Rectangle 179">
                <a:extLst>
                  <a:ext uri="{FF2B5EF4-FFF2-40B4-BE49-F238E27FC236}">
                    <a16:creationId xmlns:a16="http://schemas.microsoft.com/office/drawing/2014/main" id="{AF35D711-19F1-534E-8D8B-F116C1BCFDB2}"/>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CB069183-2FAA-3242-BDA9-0EEBB352548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6C0877F2-18BB-964A-91FC-2EAF40710ED1}"/>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2FC21C24-DA04-E448-A26A-4AFE53369A7A}"/>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4338E614-FCBE-714A-BA2A-50940D0D5A75}"/>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2992A4BF-AFE0-D542-9D55-F3AFD400CBEF}"/>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A589ADF3-AA7E-F542-9347-385BA49E6485}"/>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81A141DA-D401-164D-BBCD-4852AD5CD39F}"/>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7F915F91-E904-7E42-8A4C-79BA60189358}"/>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id="{07A3DED6-2A43-174A-BD4E-5937FD23BEE1}"/>
                </a:ext>
              </a:extLst>
            </p:cNvPr>
            <p:cNvGrpSpPr/>
            <p:nvPr/>
          </p:nvGrpSpPr>
          <p:grpSpPr>
            <a:xfrm>
              <a:off x="2372138" y="3097051"/>
              <a:ext cx="1135611" cy="1211760"/>
              <a:chOff x="7157609" y="2724764"/>
              <a:chExt cx="1135611" cy="1211760"/>
            </a:xfrm>
          </p:grpSpPr>
          <p:sp>
            <p:nvSpPr>
              <p:cNvPr id="171" name="Rectangle 170">
                <a:extLst>
                  <a:ext uri="{FF2B5EF4-FFF2-40B4-BE49-F238E27FC236}">
                    <a16:creationId xmlns:a16="http://schemas.microsoft.com/office/drawing/2014/main" id="{A953BB79-204E-724C-82BA-1D6FD85EFF2C}"/>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384F62E3-6CAA-4647-A43D-8AAAC0A5FA4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782512F6-4848-E740-8B6F-421872DE6DEF}"/>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D86C8233-017F-D84A-831D-61FB1C88BC72}"/>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DE8CA550-C25C-D74A-B1FF-FA6FB8F9C308}"/>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C6DEF085-F945-1A42-B829-116F4FDFC039}"/>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DA21E0C4-322A-2B4C-B76D-CA8ACBFD8988}"/>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09206D6C-E68C-3B48-97DA-F489F5CE339B}"/>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285A9CB4-2AF2-6945-A24D-3355F0F5B9FD}"/>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a:extLst>
                <a:ext uri="{FF2B5EF4-FFF2-40B4-BE49-F238E27FC236}">
                  <a16:creationId xmlns:a16="http://schemas.microsoft.com/office/drawing/2014/main" id="{F6E9D0DE-EFE8-C64C-962A-1C9C04A49251}"/>
                </a:ext>
              </a:extLst>
            </p:cNvPr>
            <p:cNvGrpSpPr/>
            <p:nvPr/>
          </p:nvGrpSpPr>
          <p:grpSpPr>
            <a:xfrm>
              <a:off x="3507749" y="3097051"/>
              <a:ext cx="1135611" cy="1211760"/>
              <a:chOff x="7157609" y="2724764"/>
              <a:chExt cx="1135611" cy="1211760"/>
            </a:xfrm>
          </p:grpSpPr>
          <p:sp>
            <p:nvSpPr>
              <p:cNvPr id="162" name="Rectangle 161">
                <a:extLst>
                  <a:ext uri="{FF2B5EF4-FFF2-40B4-BE49-F238E27FC236}">
                    <a16:creationId xmlns:a16="http://schemas.microsoft.com/office/drawing/2014/main" id="{ADE2FF1D-F2FC-A242-B413-F43AF2C1F75A}"/>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F74F484B-9D26-9740-B414-CF0C59936204}"/>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1420BF14-F612-AA4E-AD91-50376064806E}"/>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2DDEDDD5-9CE3-8749-A93F-14CD9F6D1574}"/>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D2C24923-A70C-8544-9174-C557F1701001}"/>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9BDA618D-3D54-3D47-A639-763E1EC376B3}"/>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7B2F5D5A-5EA5-5749-A111-B485110476D8}"/>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5382E9F3-AC5E-D746-9577-52C322EB45B5}"/>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E289B213-8019-E04C-90F5-161C8CC48886}"/>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a:extLst>
                <a:ext uri="{FF2B5EF4-FFF2-40B4-BE49-F238E27FC236}">
                  <a16:creationId xmlns:a16="http://schemas.microsoft.com/office/drawing/2014/main" id="{8383BBD9-D906-6940-B08C-E7A14D4869D4}"/>
                </a:ext>
              </a:extLst>
            </p:cNvPr>
            <p:cNvGrpSpPr/>
            <p:nvPr/>
          </p:nvGrpSpPr>
          <p:grpSpPr>
            <a:xfrm>
              <a:off x="4643360" y="3097051"/>
              <a:ext cx="1135611" cy="1211760"/>
              <a:chOff x="7157609" y="2724764"/>
              <a:chExt cx="1135611" cy="1211760"/>
            </a:xfrm>
          </p:grpSpPr>
          <p:sp>
            <p:nvSpPr>
              <p:cNvPr id="153" name="Rectangle 152">
                <a:extLst>
                  <a:ext uri="{FF2B5EF4-FFF2-40B4-BE49-F238E27FC236}">
                    <a16:creationId xmlns:a16="http://schemas.microsoft.com/office/drawing/2014/main" id="{C42E56A3-BA4D-2C4A-8E58-D5EA373C538A}"/>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A48DE5D4-CF6E-7D4F-B61D-051F1A4C0C78}"/>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5A6B9D17-2277-0E4A-9008-971523BA2D47}"/>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CB86ACB3-7BAE-2545-B2CA-5897A9AA74D7}"/>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13038898-4094-6E4F-B40F-11E35C39335C}"/>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B65C34C8-B376-564B-8FF4-4093ABD8F39A}"/>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F9D1D8B7-84BA-0442-99BE-12E913340454}"/>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65C555E4-EC59-8C49-A44F-EC3F1C97F8F1}"/>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99908BF2-4E07-1B4A-9E76-C5142A578A7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11A27813-D41E-8241-BEA8-BB0EB0E822F7}"/>
                </a:ext>
              </a:extLst>
            </p:cNvPr>
            <p:cNvGrpSpPr/>
            <p:nvPr/>
          </p:nvGrpSpPr>
          <p:grpSpPr>
            <a:xfrm>
              <a:off x="2372138" y="4308811"/>
              <a:ext cx="1135611" cy="1211760"/>
              <a:chOff x="7157609" y="2724764"/>
              <a:chExt cx="1135611" cy="1211760"/>
            </a:xfrm>
          </p:grpSpPr>
          <p:sp>
            <p:nvSpPr>
              <p:cNvPr id="144" name="Rectangle 143">
                <a:extLst>
                  <a:ext uri="{FF2B5EF4-FFF2-40B4-BE49-F238E27FC236}">
                    <a16:creationId xmlns:a16="http://schemas.microsoft.com/office/drawing/2014/main" id="{03D306FD-EDB3-F84B-BD89-CD80EB70AE10}"/>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CD706097-FE34-B04F-8092-50233A44362A}"/>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A9AD1BA9-9581-5F45-8160-BCAD4623046C}"/>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DC142ABD-A6EA-FC4E-8812-DE7C6A8617D8}"/>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EA6FDCBE-2651-724E-8717-B0E9A3D26EB6}"/>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762E5661-1B97-DB4C-A358-4350B235E119}"/>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2FEC416B-96CB-AA47-BA52-0A8F7F2D3FBF}"/>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27AAB7FD-755C-4840-AC71-18D869A78BA3}"/>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198D9B49-0A64-5E47-8ECA-DE518C8DBAF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6E86AD81-F9AD-C24E-8F78-D99B64055330}"/>
                </a:ext>
              </a:extLst>
            </p:cNvPr>
            <p:cNvGrpSpPr/>
            <p:nvPr/>
          </p:nvGrpSpPr>
          <p:grpSpPr>
            <a:xfrm>
              <a:off x="3507749" y="4308811"/>
              <a:ext cx="1135611" cy="1211760"/>
              <a:chOff x="7157609" y="2724764"/>
              <a:chExt cx="1135611" cy="1211760"/>
            </a:xfrm>
          </p:grpSpPr>
          <p:sp>
            <p:nvSpPr>
              <p:cNvPr id="135" name="Rectangle 134">
                <a:extLst>
                  <a:ext uri="{FF2B5EF4-FFF2-40B4-BE49-F238E27FC236}">
                    <a16:creationId xmlns:a16="http://schemas.microsoft.com/office/drawing/2014/main" id="{45AA8305-6721-AA42-85A5-094516A5F340}"/>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E8451848-3C8F-C549-81E9-D89C03C6F74F}"/>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0E4E86E7-2C0C-B24F-8E5B-C3E18EA54F30}"/>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17D747F2-A8CE-EE4F-AC0B-150F46793DC0}"/>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4430E06F-CD3C-CD4B-9BEA-C92AE2730351}"/>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20E36C2B-31AD-6B4E-884C-E1245959BD3F}"/>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0DCA5E33-AF20-0644-9B6A-EBDFC470EB88}"/>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BFFB583D-0CFB-0742-9AB1-C0FBA02899AB}"/>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A34F37DB-DB46-064F-9542-2B9276BC1CDB}"/>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a:extLst>
                <a:ext uri="{FF2B5EF4-FFF2-40B4-BE49-F238E27FC236}">
                  <a16:creationId xmlns:a16="http://schemas.microsoft.com/office/drawing/2014/main" id="{AE6CFCCC-CAF5-9D43-B5FE-B78ABC0F366E}"/>
                </a:ext>
              </a:extLst>
            </p:cNvPr>
            <p:cNvGrpSpPr/>
            <p:nvPr/>
          </p:nvGrpSpPr>
          <p:grpSpPr>
            <a:xfrm>
              <a:off x="4643360" y="4308811"/>
              <a:ext cx="1135611" cy="1211760"/>
              <a:chOff x="7157609" y="2724764"/>
              <a:chExt cx="1135611" cy="1211760"/>
            </a:xfrm>
          </p:grpSpPr>
          <p:sp>
            <p:nvSpPr>
              <p:cNvPr id="126" name="Rectangle 125">
                <a:extLst>
                  <a:ext uri="{FF2B5EF4-FFF2-40B4-BE49-F238E27FC236}">
                    <a16:creationId xmlns:a16="http://schemas.microsoft.com/office/drawing/2014/main" id="{D4201E8E-4282-1A48-A2B3-334A4A187E85}"/>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25F608A0-2552-5546-8603-F0D7B7A7BCE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99C35B65-47CF-DE4A-ACE3-CDF559DC2B88}"/>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00D7D3B2-AF4A-D94F-92A6-0B8B8E4235DA}"/>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AC49CD50-6E70-A34B-9831-4C3EE5436188}"/>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DB6288B7-A504-0E49-9B7A-7BB616BC104E}"/>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A42C80BB-9B30-CA4D-A729-EDD080D6A5DB}"/>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00F2A3B3-5BE4-5944-BBF0-28902AACDCE5}"/>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13A6E86D-C9A5-BD42-A79E-AB206867A524}"/>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7" name="Group 206">
            <a:extLst>
              <a:ext uri="{FF2B5EF4-FFF2-40B4-BE49-F238E27FC236}">
                <a16:creationId xmlns:a16="http://schemas.microsoft.com/office/drawing/2014/main" id="{3CDE8DEF-02C4-A14C-8A7A-ECF7CD1C1523}"/>
              </a:ext>
            </a:extLst>
          </p:cNvPr>
          <p:cNvGrpSpPr/>
          <p:nvPr/>
        </p:nvGrpSpPr>
        <p:grpSpPr>
          <a:xfrm>
            <a:off x="7089091" y="1937648"/>
            <a:ext cx="3406833" cy="3635280"/>
            <a:chOff x="2372138" y="1885291"/>
            <a:chExt cx="3406833" cy="3635280"/>
          </a:xfrm>
          <a:scene3d>
            <a:camera prst="perspectiveRight">
              <a:rot lat="0" lon="16499975" rev="0"/>
            </a:camera>
            <a:lightRig rig="threePt" dir="t"/>
          </a:scene3d>
        </p:grpSpPr>
        <p:grpSp>
          <p:nvGrpSpPr>
            <p:cNvPr id="208" name="Group 207">
              <a:extLst>
                <a:ext uri="{FF2B5EF4-FFF2-40B4-BE49-F238E27FC236}">
                  <a16:creationId xmlns:a16="http://schemas.microsoft.com/office/drawing/2014/main" id="{3AC509E9-4D9B-9047-9D3D-0409F00E5A64}"/>
                </a:ext>
              </a:extLst>
            </p:cNvPr>
            <p:cNvGrpSpPr/>
            <p:nvPr/>
          </p:nvGrpSpPr>
          <p:grpSpPr>
            <a:xfrm>
              <a:off x="2372138" y="1885291"/>
              <a:ext cx="1135611" cy="1211760"/>
              <a:chOff x="7157609" y="2724764"/>
              <a:chExt cx="1135611" cy="1211760"/>
            </a:xfrm>
          </p:grpSpPr>
          <p:sp>
            <p:nvSpPr>
              <p:cNvPr id="289" name="Rectangle 288">
                <a:extLst>
                  <a:ext uri="{FF2B5EF4-FFF2-40B4-BE49-F238E27FC236}">
                    <a16:creationId xmlns:a16="http://schemas.microsoft.com/office/drawing/2014/main" id="{0AED149E-FA78-D54B-A935-38127798A280}"/>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ctangle 289">
                <a:extLst>
                  <a:ext uri="{FF2B5EF4-FFF2-40B4-BE49-F238E27FC236}">
                    <a16:creationId xmlns:a16="http://schemas.microsoft.com/office/drawing/2014/main" id="{F40E09CB-3553-4940-BDB7-7545EE5F5915}"/>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8D92417B-1C11-B74E-9AB9-773B93424966}"/>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a16="http://schemas.microsoft.com/office/drawing/2014/main" id="{B1843B88-82CA-3649-ACC6-18D272EFFF25}"/>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a:extLst>
                  <a:ext uri="{FF2B5EF4-FFF2-40B4-BE49-F238E27FC236}">
                    <a16:creationId xmlns:a16="http://schemas.microsoft.com/office/drawing/2014/main" id="{06935834-D3CC-5A4B-B391-3D1B06FD7110}"/>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a:extLst>
                  <a:ext uri="{FF2B5EF4-FFF2-40B4-BE49-F238E27FC236}">
                    <a16:creationId xmlns:a16="http://schemas.microsoft.com/office/drawing/2014/main" id="{DDB8D64D-3A2E-D84D-8E9C-DB4F25161127}"/>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a:extLst>
                  <a:ext uri="{FF2B5EF4-FFF2-40B4-BE49-F238E27FC236}">
                    <a16:creationId xmlns:a16="http://schemas.microsoft.com/office/drawing/2014/main" id="{A5B99BB5-7DA7-8D48-8763-52772B2842E6}"/>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ectangle 295">
                <a:extLst>
                  <a:ext uri="{FF2B5EF4-FFF2-40B4-BE49-F238E27FC236}">
                    <a16:creationId xmlns:a16="http://schemas.microsoft.com/office/drawing/2014/main" id="{C0CA4C03-3F58-424E-AB2C-9D0DD60BD14E}"/>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a:extLst>
                  <a:ext uri="{FF2B5EF4-FFF2-40B4-BE49-F238E27FC236}">
                    <a16:creationId xmlns:a16="http://schemas.microsoft.com/office/drawing/2014/main" id="{21AD9B64-2A11-FF43-8ED9-4DBD5107BF43}"/>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Group 208">
              <a:extLst>
                <a:ext uri="{FF2B5EF4-FFF2-40B4-BE49-F238E27FC236}">
                  <a16:creationId xmlns:a16="http://schemas.microsoft.com/office/drawing/2014/main" id="{C23FF991-2210-1749-B240-7E5AC3DE28F0}"/>
                </a:ext>
              </a:extLst>
            </p:cNvPr>
            <p:cNvGrpSpPr/>
            <p:nvPr/>
          </p:nvGrpSpPr>
          <p:grpSpPr>
            <a:xfrm>
              <a:off x="3507749" y="1885291"/>
              <a:ext cx="1135611" cy="1211760"/>
              <a:chOff x="7157609" y="2724764"/>
              <a:chExt cx="1135611" cy="1211760"/>
            </a:xfrm>
          </p:grpSpPr>
          <p:sp>
            <p:nvSpPr>
              <p:cNvPr id="280" name="Rectangle 279">
                <a:extLst>
                  <a:ext uri="{FF2B5EF4-FFF2-40B4-BE49-F238E27FC236}">
                    <a16:creationId xmlns:a16="http://schemas.microsoft.com/office/drawing/2014/main" id="{0D8BF4FD-7114-FD47-9DD0-FFAC1F0CCA8D}"/>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3EFCC0A4-217C-0642-B8F9-049B4973567E}"/>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54E2759D-7C2B-074A-BC62-BE1B4E768DA4}"/>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a:extLst>
                  <a:ext uri="{FF2B5EF4-FFF2-40B4-BE49-F238E27FC236}">
                    <a16:creationId xmlns:a16="http://schemas.microsoft.com/office/drawing/2014/main" id="{8E28D516-8F6F-0543-8EDC-DF284244B5C1}"/>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a:extLst>
                  <a:ext uri="{FF2B5EF4-FFF2-40B4-BE49-F238E27FC236}">
                    <a16:creationId xmlns:a16="http://schemas.microsoft.com/office/drawing/2014/main" id="{8EFF38C0-16A5-3941-9FE1-67C2838491F6}"/>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a:extLst>
                  <a:ext uri="{FF2B5EF4-FFF2-40B4-BE49-F238E27FC236}">
                    <a16:creationId xmlns:a16="http://schemas.microsoft.com/office/drawing/2014/main" id="{122A5163-D953-A741-9A60-4D0B16FE0E8F}"/>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7E151467-33E0-4249-BBE5-302285E8FB29}"/>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F626154E-61AA-C440-ACB0-AF5D4933F9B7}"/>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a:extLst>
                  <a:ext uri="{FF2B5EF4-FFF2-40B4-BE49-F238E27FC236}">
                    <a16:creationId xmlns:a16="http://schemas.microsoft.com/office/drawing/2014/main" id="{889819CA-8D9F-DC4D-8705-9B4792E4A60A}"/>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209">
              <a:extLst>
                <a:ext uri="{FF2B5EF4-FFF2-40B4-BE49-F238E27FC236}">
                  <a16:creationId xmlns:a16="http://schemas.microsoft.com/office/drawing/2014/main" id="{A64E2DFA-72F2-F742-84EC-1C78A0D14584}"/>
                </a:ext>
              </a:extLst>
            </p:cNvPr>
            <p:cNvGrpSpPr/>
            <p:nvPr/>
          </p:nvGrpSpPr>
          <p:grpSpPr>
            <a:xfrm>
              <a:off x="4643360" y="1885291"/>
              <a:ext cx="1135611" cy="1211760"/>
              <a:chOff x="7157609" y="2724764"/>
              <a:chExt cx="1135611" cy="1211760"/>
            </a:xfrm>
          </p:grpSpPr>
          <p:sp>
            <p:nvSpPr>
              <p:cNvPr id="271" name="Rectangle 270">
                <a:extLst>
                  <a:ext uri="{FF2B5EF4-FFF2-40B4-BE49-F238E27FC236}">
                    <a16:creationId xmlns:a16="http://schemas.microsoft.com/office/drawing/2014/main" id="{1B3C76BB-9345-3D4B-8990-C29579B61000}"/>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a:extLst>
                  <a:ext uri="{FF2B5EF4-FFF2-40B4-BE49-F238E27FC236}">
                    <a16:creationId xmlns:a16="http://schemas.microsoft.com/office/drawing/2014/main" id="{76A838BA-3BC4-B743-99CB-9414C1C5431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a:extLst>
                  <a:ext uri="{FF2B5EF4-FFF2-40B4-BE49-F238E27FC236}">
                    <a16:creationId xmlns:a16="http://schemas.microsoft.com/office/drawing/2014/main" id="{7CB0F606-6E39-5740-A942-8D38711D597B}"/>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a:extLst>
                  <a:ext uri="{FF2B5EF4-FFF2-40B4-BE49-F238E27FC236}">
                    <a16:creationId xmlns:a16="http://schemas.microsoft.com/office/drawing/2014/main" id="{23F94388-EB2E-E94E-9582-53A3B75A906B}"/>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a:extLst>
                  <a:ext uri="{FF2B5EF4-FFF2-40B4-BE49-F238E27FC236}">
                    <a16:creationId xmlns:a16="http://schemas.microsoft.com/office/drawing/2014/main" id="{2DDE6FA4-520B-8243-99C7-85CB8DF33D5E}"/>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B53A1096-B201-2A4C-A663-44FFAD703E23}"/>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C2A3184E-B3A5-B948-8C19-E4989CE7EFAB}"/>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A1E74F46-3796-3042-A3A1-F3CE9774C297}"/>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5452D729-72BF-7C4C-BB26-2446F600FD16}"/>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1" name="Group 210">
              <a:extLst>
                <a:ext uri="{FF2B5EF4-FFF2-40B4-BE49-F238E27FC236}">
                  <a16:creationId xmlns:a16="http://schemas.microsoft.com/office/drawing/2014/main" id="{9B671A77-6200-D847-A799-E5061A11C226}"/>
                </a:ext>
              </a:extLst>
            </p:cNvPr>
            <p:cNvGrpSpPr/>
            <p:nvPr/>
          </p:nvGrpSpPr>
          <p:grpSpPr>
            <a:xfrm>
              <a:off x="2372138" y="3097051"/>
              <a:ext cx="1135611" cy="1211760"/>
              <a:chOff x="7157609" y="2724764"/>
              <a:chExt cx="1135611" cy="1211760"/>
            </a:xfrm>
          </p:grpSpPr>
          <p:sp>
            <p:nvSpPr>
              <p:cNvPr id="262" name="Rectangle 261">
                <a:extLst>
                  <a:ext uri="{FF2B5EF4-FFF2-40B4-BE49-F238E27FC236}">
                    <a16:creationId xmlns:a16="http://schemas.microsoft.com/office/drawing/2014/main" id="{30DA102F-4EB3-3B4E-8C9B-29FD0B644E16}"/>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a:extLst>
                  <a:ext uri="{FF2B5EF4-FFF2-40B4-BE49-F238E27FC236}">
                    <a16:creationId xmlns:a16="http://schemas.microsoft.com/office/drawing/2014/main" id="{D7836727-4B5C-7B46-B29F-0FF7B63365B2}"/>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a:extLst>
                  <a:ext uri="{FF2B5EF4-FFF2-40B4-BE49-F238E27FC236}">
                    <a16:creationId xmlns:a16="http://schemas.microsoft.com/office/drawing/2014/main" id="{9041BD44-2315-E448-9F79-B165132C0614}"/>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a:extLst>
                  <a:ext uri="{FF2B5EF4-FFF2-40B4-BE49-F238E27FC236}">
                    <a16:creationId xmlns:a16="http://schemas.microsoft.com/office/drawing/2014/main" id="{4B3AD18A-1EED-384B-ABEF-60D4DB587117}"/>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a:extLst>
                  <a:ext uri="{FF2B5EF4-FFF2-40B4-BE49-F238E27FC236}">
                    <a16:creationId xmlns:a16="http://schemas.microsoft.com/office/drawing/2014/main" id="{B9A360AD-FDD5-EC49-B66D-8D18E0742B5A}"/>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a:extLst>
                  <a:ext uri="{FF2B5EF4-FFF2-40B4-BE49-F238E27FC236}">
                    <a16:creationId xmlns:a16="http://schemas.microsoft.com/office/drawing/2014/main" id="{C7259B98-E3FB-034D-AAC3-2807FF3A5937}"/>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C6876DE0-5A55-E543-9E27-EB257308539E}"/>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DE52527E-1EC2-9545-BCD1-FFB43465CD6F}"/>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a:extLst>
                  <a:ext uri="{FF2B5EF4-FFF2-40B4-BE49-F238E27FC236}">
                    <a16:creationId xmlns:a16="http://schemas.microsoft.com/office/drawing/2014/main" id="{FFE01C5C-F97B-5F4E-A272-5739D4B44AFF}"/>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0B95CCD9-D543-4442-83B2-E9F55E08CF65}"/>
                </a:ext>
              </a:extLst>
            </p:cNvPr>
            <p:cNvGrpSpPr/>
            <p:nvPr/>
          </p:nvGrpSpPr>
          <p:grpSpPr>
            <a:xfrm>
              <a:off x="3507749" y="3097051"/>
              <a:ext cx="1135611" cy="1211760"/>
              <a:chOff x="7157609" y="2724764"/>
              <a:chExt cx="1135611" cy="1211760"/>
            </a:xfrm>
          </p:grpSpPr>
          <p:sp>
            <p:nvSpPr>
              <p:cNvPr id="253" name="Rectangle 252">
                <a:extLst>
                  <a:ext uri="{FF2B5EF4-FFF2-40B4-BE49-F238E27FC236}">
                    <a16:creationId xmlns:a16="http://schemas.microsoft.com/office/drawing/2014/main" id="{59A99C14-01E5-5245-ACAA-E8FB72B61258}"/>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a16="http://schemas.microsoft.com/office/drawing/2014/main" id="{A0E7F608-A29C-794B-88FA-FC781B6936D8}"/>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a:extLst>
                  <a:ext uri="{FF2B5EF4-FFF2-40B4-BE49-F238E27FC236}">
                    <a16:creationId xmlns:a16="http://schemas.microsoft.com/office/drawing/2014/main" id="{0BC2C23C-D296-F24C-B24D-99D428889820}"/>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91073816-BEAD-1147-A96E-C23292881ABA}"/>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0594330A-AF14-4C4E-AC6C-B67AA4C585C6}"/>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62901EFE-ADC6-AF47-9624-1C5422ABDC2D}"/>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85F55EB3-5496-D444-A8DA-C2A2C4FF9BBA}"/>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6F8779E9-8155-D043-ABC2-0CC8306DFDBA}"/>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a:extLst>
                  <a:ext uri="{FF2B5EF4-FFF2-40B4-BE49-F238E27FC236}">
                    <a16:creationId xmlns:a16="http://schemas.microsoft.com/office/drawing/2014/main" id="{D3F48B2E-4B55-5742-9190-8F0BBB3E4EBF}"/>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3" name="Group 212">
              <a:extLst>
                <a:ext uri="{FF2B5EF4-FFF2-40B4-BE49-F238E27FC236}">
                  <a16:creationId xmlns:a16="http://schemas.microsoft.com/office/drawing/2014/main" id="{60A4FDF5-1971-DF4E-8C1D-1EC5CFEA5319}"/>
                </a:ext>
              </a:extLst>
            </p:cNvPr>
            <p:cNvGrpSpPr/>
            <p:nvPr/>
          </p:nvGrpSpPr>
          <p:grpSpPr>
            <a:xfrm>
              <a:off x="4643360" y="3097051"/>
              <a:ext cx="1135611" cy="1211760"/>
              <a:chOff x="7157609" y="2724764"/>
              <a:chExt cx="1135611" cy="1211760"/>
            </a:xfrm>
          </p:grpSpPr>
          <p:sp>
            <p:nvSpPr>
              <p:cNvPr id="244" name="Rectangle 243">
                <a:extLst>
                  <a:ext uri="{FF2B5EF4-FFF2-40B4-BE49-F238E27FC236}">
                    <a16:creationId xmlns:a16="http://schemas.microsoft.com/office/drawing/2014/main" id="{30C41D1A-4141-C446-AEFC-47D72B17D396}"/>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6579F38E-CA16-2144-84B7-C2DC428A8E6E}"/>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8FFDA0F1-5C1A-0D45-90FE-009036A653FB}"/>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a16="http://schemas.microsoft.com/office/drawing/2014/main" id="{76F011F4-A325-6649-BC62-C9D230898173}"/>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a:extLst>
                  <a:ext uri="{FF2B5EF4-FFF2-40B4-BE49-F238E27FC236}">
                    <a16:creationId xmlns:a16="http://schemas.microsoft.com/office/drawing/2014/main" id="{34035FD8-F66A-5744-B924-CAE75960E56B}"/>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a:extLst>
                  <a:ext uri="{FF2B5EF4-FFF2-40B4-BE49-F238E27FC236}">
                    <a16:creationId xmlns:a16="http://schemas.microsoft.com/office/drawing/2014/main" id="{D0B59AA6-4FB1-2A43-9D90-C911392B94FA}"/>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id="{580A3A6D-41B2-BC41-8167-B0E6AD587436}"/>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69F58B90-BBAD-7745-B256-93C10062A0E6}"/>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25F585FD-B519-CC42-A45B-5AE6483C140D}"/>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Group 213">
              <a:extLst>
                <a:ext uri="{FF2B5EF4-FFF2-40B4-BE49-F238E27FC236}">
                  <a16:creationId xmlns:a16="http://schemas.microsoft.com/office/drawing/2014/main" id="{D360D39B-CEEF-AC48-AF26-4A10B8ADF674}"/>
                </a:ext>
              </a:extLst>
            </p:cNvPr>
            <p:cNvGrpSpPr/>
            <p:nvPr/>
          </p:nvGrpSpPr>
          <p:grpSpPr>
            <a:xfrm>
              <a:off x="2372138" y="4308811"/>
              <a:ext cx="1135611" cy="1211760"/>
              <a:chOff x="7157609" y="2724764"/>
              <a:chExt cx="1135611" cy="1211760"/>
            </a:xfrm>
          </p:grpSpPr>
          <p:sp>
            <p:nvSpPr>
              <p:cNvPr id="235" name="Rectangle 234">
                <a:extLst>
                  <a:ext uri="{FF2B5EF4-FFF2-40B4-BE49-F238E27FC236}">
                    <a16:creationId xmlns:a16="http://schemas.microsoft.com/office/drawing/2014/main" id="{92B313D7-ADDB-C14D-8C8D-49F77E2BD34B}"/>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F56B53CC-CD23-0C42-AE8B-AF05533BFD74}"/>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a16="http://schemas.microsoft.com/office/drawing/2014/main" id="{E34F8172-D692-B84F-9BE7-770CC070799E}"/>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7A606F73-1D02-D848-A0D4-320F452C351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D8A71B42-9B2C-F644-B54D-F09DC6821017}"/>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8DF82541-2196-3C40-A423-3A532CB19FDE}"/>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7FEE896B-022E-764E-B05D-795E2118F3BA}"/>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8C5E2F3C-15E0-B74D-B998-256ECCF9F7E3}"/>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E478BA10-07D1-334B-AFDD-E1050E253796}"/>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 name="Group 214">
              <a:extLst>
                <a:ext uri="{FF2B5EF4-FFF2-40B4-BE49-F238E27FC236}">
                  <a16:creationId xmlns:a16="http://schemas.microsoft.com/office/drawing/2014/main" id="{689B041B-631F-E24F-9F34-4F8F38D61766}"/>
                </a:ext>
              </a:extLst>
            </p:cNvPr>
            <p:cNvGrpSpPr/>
            <p:nvPr/>
          </p:nvGrpSpPr>
          <p:grpSpPr>
            <a:xfrm>
              <a:off x="3507749" y="4308811"/>
              <a:ext cx="1135611" cy="1211760"/>
              <a:chOff x="7157609" y="2724764"/>
              <a:chExt cx="1135611" cy="1211760"/>
            </a:xfrm>
          </p:grpSpPr>
          <p:sp>
            <p:nvSpPr>
              <p:cNvPr id="226" name="Rectangle 225">
                <a:extLst>
                  <a:ext uri="{FF2B5EF4-FFF2-40B4-BE49-F238E27FC236}">
                    <a16:creationId xmlns:a16="http://schemas.microsoft.com/office/drawing/2014/main" id="{8A5A570E-BF79-BA44-A4CF-E0D1EA779ACA}"/>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8FC9797F-D1CA-8447-AD57-9629A1F45843}"/>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48F529B5-CDE1-184F-AB46-8D9251B9BDE1}"/>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93316D53-18C8-8E46-8992-834451D9A134}"/>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289E5556-E3DA-A849-ABA2-64300AD86734}"/>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88C50DF8-2113-F24E-9581-77964F75E32C}"/>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006F78B5-F529-6A42-A5E9-029F4E87B36E}"/>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1EBDE279-342A-D845-B552-D481B4C751CA}"/>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90FD4E69-EAE3-4646-8FD6-4A8DBDE34DE6}"/>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8651D125-C18E-B541-9654-CFF7D812494D}"/>
                </a:ext>
              </a:extLst>
            </p:cNvPr>
            <p:cNvGrpSpPr/>
            <p:nvPr/>
          </p:nvGrpSpPr>
          <p:grpSpPr>
            <a:xfrm>
              <a:off x="4643360" y="4308811"/>
              <a:ext cx="1135611" cy="1211760"/>
              <a:chOff x="7157609" y="2724764"/>
              <a:chExt cx="1135611" cy="1211760"/>
            </a:xfrm>
          </p:grpSpPr>
          <p:sp>
            <p:nvSpPr>
              <p:cNvPr id="217" name="Rectangle 216">
                <a:extLst>
                  <a:ext uri="{FF2B5EF4-FFF2-40B4-BE49-F238E27FC236}">
                    <a16:creationId xmlns:a16="http://schemas.microsoft.com/office/drawing/2014/main" id="{56A3A479-BD7A-F84C-8BDF-C829059B769D}"/>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37DBFF39-18C9-D744-A050-91ECA273926F}"/>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9B9DFA00-DEDA-6B46-A0BD-8629677E1D75}"/>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2B7B6CA9-67C3-D344-9071-10651F339F70}"/>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454FB1E8-E6F6-BB4D-A2D3-F180D627451F}"/>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9EE9D8E2-1792-C54E-880E-D4BE588D55A1}"/>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A7D2C993-3F8C-7B4D-8F16-068FC1758FFF}"/>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0649A826-EF52-8D41-A080-91A6CA267F19}"/>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D8C19BDB-62EC-E147-967D-EA96B30E5D98}"/>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8" name="Group 297">
            <a:extLst>
              <a:ext uri="{FF2B5EF4-FFF2-40B4-BE49-F238E27FC236}">
                <a16:creationId xmlns:a16="http://schemas.microsoft.com/office/drawing/2014/main" id="{F32446E2-EC85-4D47-8607-3AF0C9246B67}"/>
              </a:ext>
            </a:extLst>
          </p:cNvPr>
          <p:cNvGrpSpPr/>
          <p:nvPr/>
        </p:nvGrpSpPr>
        <p:grpSpPr>
          <a:xfrm>
            <a:off x="7671797" y="1937648"/>
            <a:ext cx="3406833" cy="3635280"/>
            <a:chOff x="2372138" y="1885291"/>
            <a:chExt cx="3406833" cy="3635280"/>
          </a:xfrm>
          <a:scene3d>
            <a:camera prst="perspectiveRight">
              <a:rot lat="0" lon="16499975" rev="0"/>
            </a:camera>
            <a:lightRig rig="threePt" dir="t"/>
          </a:scene3d>
        </p:grpSpPr>
        <p:grpSp>
          <p:nvGrpSpPr>
            <p:cNvPr id="299" name="Group 298">
              <a:extLst>
                <a:ext uri="{FF2B5EF4-FFF2-40B4-BE49-F238E27FC236}">
                  <a16:creationId xmlns:a16="http://schemas.microsoft.com/office/drawing/2014/main" id="{893BEAB1-D882-DE41-ACA5-71CFE227E09A}"/>
                </a:ext>
              </a:extLst>
            </p:cNvPr>
            <p:cNvGrpSpPr/>
            <p:nvPr/>
          </p:nvGrpSpPr>
          <p:grpSpPr>
            <a:xfrm>
              <a:off x="2372138" y="1885291"/>
              <a:ext cx="1135611" cy="1211760"/>
              <a:chOff x="7157609" y="2724764"/>
              <a:chExt cx="1135611" cy="1211760"/>
            </a:xfrm>
          </p:grpSpPr>
          <p:sp>
            <p:nvSpPr>
              <p:cNvPr id="380" name="Rectangle 379">
                <a:extLst>
                  <a:ext uri="{FF2B5EF4-FFF2-40B4-BE49-F238E27FC236}">
                    <a16:creationId xmlns:a16="http://schemas.microsoft.com/office/drawing/2014/main" id="{1FFE165D-056B-B049-938A-0F2443C2AF0A}"/>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Rectangle 380">
                <a:extLst>
                  <a:ext uri="{FF2B5EF4-FFF2-40B4-BE49-F238E27FC236}">
                    <a16:creationId xmlns:a16="http://schemas.microsoft.com/office/drawing/2014/main" id="{E1F9FE05-2B35-3044-8832-B3A45F9ED916}"/>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Rectangle 381">
                <a:extLst>
                  <a:ext uri="{FF2B5EF4-FFF2-40B4-BE49-F238E27FC236}">
                    <a16:creationId xmlns:a16="http://schemas.microsoft.com/office/drawing/2014/main" id="{3C990A37-8A4A-814D-85AE-0D5E4522E249}"/>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ectangle 382">
                <a:extLst>
                  <a:ext uri="{FF2B5EF4-FFF2-40B4-BE49-F238E27FC236}">
                    <a16:creationId xmlns:a16="http://schemas.microsoft.com/office/drawing/2014/main" id="{4EE6A987-FCE0-A443-B06B-3E4BCF8F28CA}"/>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ectangle 383">
                <a:extLst>
                  <a:ext uri="{FF2B5EF4-FFF2-40B4-BE49-F238E27FC236}">
                    <a16:creationId xmlns:a16="http://schemas.microsoft.com/office/drawing/2014/main" id="{C0FC748D-39CF-D843-8237-60A32DBBCE7B}"/>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1E70F8FF-D6E1-AB46-8475-5FA317CA4DBD}"/>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385">
                <a:extLst>
                  <a:ext uri="{FF2B5EF4-FFF2-40B4-BE49-F238E27FC236}">
                    <a16:creationId xmlns:a16="http://schemas.microsoft.com/office/drawing/2014/main" id="{2746D5A6-221C-CA47-BE2F-220A067E074E}"/>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Rectangle 386">
                <a:extLst>
                  <a:ext uri="{FF2B5EF4-FFF2-40B4-BE49-F238E27FC236}">
                    <a16:creationId xmlns:a16="http://schemas.microsoft.com/office/drawing/2014/main" id="{D8AAF063-F79F-484F-BEC1-AF971FF33B75}"/>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Rectangle 387">
                <a:extLst>
                  <a:ext uri="{FF2B5EF4-FFF2-40B4-BE49-F238E27FC236}">
                    <a16:creationId xmlns:a16="http://schemas.microsoft.com/office/drawing/2014/main" id="{5C16A59E-ADC7-4244-81A3-18E5D887F2AA}"/>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0" name="Group 299">
              <a:extLst>
                <a:ext uri="{FF2B5EF4-FFF2-40B4-BE49-F238E27FC236}">
                  <a16:creationId xmlns:a16="http://schemas.microsoft.com/office/drawing/2014/main" id="{57BA0577-9D17-2C4C-8BF4-21617DD07F81}"/>
                </a:ext>
              </a:extLst>
            </p:cNvPr>
            <p:cNvGrpSpPr/>
            <p:nvPr/>
          </p:nvGrpSpPr>
          <p:grpSpPr>
            <a:xfrm>
              <a:off x="3507749" y="1885291"/>
              <a:ext cx="1135611" cy="1211760"/>
              <a:chOff x="7157609" y="2724764"/>
              <a:chExt cx="1135611" cy="1211760"/>
            </a:xfrm>
          </p:grpSpPr>
          <p:sp>
            <p:nvSpPr>
              <p:cNvPr id="371" name="Rectangle 370">
                <a:extLst>
                  <a:ext uri="{FF2B5EF4-FFF2-40B4-BE49-F238E27FC236}">
                    <a16:creationId xmlns:a16="http://schemas.microsoft.com/office/drawing/2014/main" id="{FCEE6664-E903-254E-9A1A-09F1EC36D17D}"/>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ectangle 371">
                <a:extLst>
                  <a:ext uri="{FF2B5EF4-FFF2-40B4-BE49-F238E27FC236}">
                    <a16:creationId xmlns:a16="http://schemas.microsoft.com/office/drawing/2014/main" id="{9EBBBD89-56F9-734C-995D-1B2FE917CD72}"/>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a:extLst>
                  <a:ext uri="{FF2B5EF4-FFF2-40B4-BE49-F238E27FC236}">
                    <a16:creationId xmlns:a16="http://schemas.microsoft.com/office/drawing/2014/main" id="{DD8B922E-9BD3-1141-83B3-4A1EC22E4562}"/>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a:extLst>
                  <a:ext uri="{FF2B5EF4-FFF2-40B4-BE49-F238E27FC236}">
                    <a16:creationId xmlns:a16="http://schemas.microsoft.com/office/drawing/2014/main" id="{F6D5850C-D01F-614B-B54D-F620BACB8F58}"/>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a:extLst>
                  <a:ext uri="{FF2B5EF4-FFF2-40B4-BE49-F238E27FC236}">
                    <a16:creationId xmlns:a16="http://schemas.microsoft.com/office/drawing/2014/main" id="{4B7FAA0E-8856-754F-913C-FE6B464FC384}"/>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ctangle 375">
                <a:extLst>
                  <a:ext uri="{FF2B5EF4-FFF2-40B4-BE49-F238E27FC236}">
                    <a16:creationId xmlns:a16="http://schemas.microsoft.com/office/drawing/2014/main" id="{279BFBF1-75B4-C94F-9912-024FC2D3F897}"/>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a:extLst>
                  <a:ext uri="{FF2B5EF4-FFF2-40B4-BE49-F238E27FC236}">
                    <a16:creationId xmlns:a16="http://schemas.microsoft.com/office/drawing/2014/main" id="{BDF07138-C2F5-DA4A-9344-BB8A942C7B55}"/>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ectangle 377">
                <a:extLst>
                  <a:ext uri="{FF2B5EF4-FFF2-40B4-BE49-F238E27FC236}">
                    <a16:creationId xmlns:a16="http://schemas.microsoft.com/office/drawing/2014/main" id="{70476239-B527-FF44-BE27-34AD8766085E}"/>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a:extLst>
                  <a:ext uri="{FF2B5EF4-FFF2-40B4-BE49-F238E27FC236}">
                    <a16:creationId xmlns:a16="http://schemas.microsoft.com/office/drawing/2014/main" id="{D97443EE-DC4C-D448-91B1-9F8D1A5B84D0}"/>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300">
              <a:extLst>
                <a:ext uri="{FF2B5EF4-FFF2-40B4-BE49-F238E27FC236}">
                  <a16:creationId xmlns:a16="http://schemas.microsoft.com/office/drawing/2014/main" id="{8C81AD73-5227-4D48-930C-06ED75AF2F45}"/>
                </a:ext>
              </a:extLst>
            </p:cNvPr>
            <p:cNvGrpSpPr/>
            <p:nvPr/>
          </p:nvGrpSpPr>
          <p:grpSpPr>
            <a:xfrm>
              <a:off x="4643360" y="1885291"/>
              <a:ext cx="1135611" cy="1211760"/>
              <a:chOff x="7157609" y="2724764"/>
              <a:chExt cx="1135611" cy="1211760"/>
            </a:xfrm>
          </p:grpSpPr>
          <p:sp>
            <p:nvSpPr>
              <p:cNvPr id="362" name="Rectangle 361">
                <a:extLst>
                  <a:ext uri="{FF2B5EF4-FFF2-40B4-BE49-F238E27FC236}">
                    <a16:creationId xmlns:a16="http://schemas.microsoft.com/office/drawing/2014/main" id="{2F1C5C0C-B51A-8541-B0BC-3079ECEF7675}"/>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a:extLst>
                  <a:ext uri="{FF2B5EF4-FFF2-40B4-BE49-F238E27FC236}">
                    <a16:creationId xmlns:a16="http://schemas.microsoft.com/office/drawing/2014/main" id="{8D57C702-9398-934D-B386-AC09F2F9DED2}"/>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Rectangle 363">
                <a:extLst>
                  <a:ext uri="{FF2B5EF4-FFF2-40B4-BE49-F238E27FC236}">
                    <a16:creationId xmlns:a16="http://schemas.microsoft.com/office/drawing/2014/main" id="{87462DE6-1C1C-534D-BFFF-B62649435C49}"/>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ectangle 364">
                <a:extLst>
                  <a:ext uri="{FF2B5EF4-FFF2-40B4-BE49-F238E27FC236}">
                    <a16:creationId xmlns:a16="http://schemas.microsoft.com/office/drawing/2014/main" id="{8D96CA63-055D-AF43-A3B8-E42614AE7EA7}"/>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ctangle 365">
                <a:extLst>
                  <a:ext uri="{FF2B5EF4-FFF2-40B4-BE49-F238E27FC236}">
                    <a16:creationId xmlns:a16="http://schemas.microsoft.com/office/drawing/2014/main" id="{BCD687CD-7301-A649-981C-8BCFB48B15D4}"/>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366">
                <a:extLst>
                  <a:ext uri="{FF2B5EF4-FFF2-40B4-BE49-F238E27FC236}">
                    <a16:creationId xmlns:a16="http://schemas.microsoft.com/office/drawing/2014/main" id="{D65F01B7-E087-B047-A34B-A355C4D89C67}"/>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a:extLst>
                  <a:ext uri="{FF2B5EF4-FFF2-40B4-BE49-F238E27FC236}">
                    <a16:creationId xmlns:a16="http://schemas.microsoft.com/office/drawing/2014/main" id="{7D126F94-318E-CF41-BACF-1C59E3F09658}"/>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a:extLst>
                  <a:ext uri="{FF2B5EF4-FFF2-40B4-BE49-F238E27FC236}">
                    <a16:creationId xmlns:a16="http://schemas.microsoft.com/office/drawing/2014/main" id="{CCBA51CD-368A-694F-8E8E-72DB1983E837}"/>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a:extLst>
                  <a:ext uri="{FF2B5EF4-FFF2-40B4-BE49-F238E27FC236}">
                    <a16:creationId xmlns:a16="http://schemas.microsoft.com/office/drawing/2014/main" id="{6129291A-E38B-E843-9617-576250C77046}"/>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01">
              <a:extLst>
                <a:ext uri="{FF2B5EF4-FFF2-40B4-BE49-F238E27FC236}">
                  <a16:creationId xmlns:a16="http://schemas.microsoft.com/office/drawing/2014/main" id="{C84C85F3-846B-264B-BBC7-389555ADCDE5}"/>
                </a:ext>
              </a:extLst>
            </p:cNvPr>
            <p:cNvGrpSpPr/>
            <p:nvPr/>
          </p:nvGrpSpPr>
          <p:grpSpPr>
            <a:xfrm>
              <a:off x="2372138" y="3097051"/>
              <a:ext cx="1135611" cy="1211760"/>
              <a:chOff x="7157609" y="2724764"/>
              <a:chExt cx="1135611" cy="1211760"/>
            </a:xfrm>
          </p:grpSpPr>
          <p:sp>
            <p:nvSpPr>
              <p:cNvPr id="353" name="Rectangle 352">
                <a:extLst>
                  <a:ext uri="{FF2B5EF4-FFF2-40B4-BE49-F238E27FC236}">
                    <a16:creationId xmlns:a16="http://schemas.microsoft.com/office/drawing/2014/main" id="{65101EF9-3625-C142-B834-4B6FB7E206FC}"/>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a:extLst>
                  <a:ext uri="{FF2B5EF4-FFF2-40B4-BE49-F238E27FC236}">
                    <a16:creationId xmlns:a16="http://schemas.microsoft.com/office/drawing/2014/main" id="{5F7037C0-B614-554E-BA86-9287B1B667FF}"/>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a:extLst>
                  <a:ext uri="{FF2B5EF4-FFF2-40B4-BE49-F238E27FC236}">
                    <a16:creationId xmlns:a16="http://schemas.microsoft.com/office/drawing/2014/main" id="{7599D841-206D-6B43-995B-3FAEF0CBADA0}"/>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a:extLst>
                  <a:ext uri="{FF2B5EF4-FFF2-40B4-BE49-F238E27FC236}">
                    <a16:creationId xmlns:a16="http://schemas.microsoft.com/office/drawing/2014/main" id="{79F873BC-848F-EE4B-9E85-09111F6B85AE}"/>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a:extLst>
                  <a:ext uri="{FF2B5EF4-FFF2-40B4-BE49-F238E27FC236}">
                    <a16:creationId xmlns:a16="http://schemas.microsoft.com/office/drawing/2014/main" id="{CBB0F00D-719A-1744-9E43-442C81C6ED80}"/>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a:extLst>
                  <a:ext uri="{FF2B5EF4-FFF2-40B4-BE49-F238E27FC236}">
                    <a16:creationId xmlns:a16="http://schemas.microsoft.com/office/drawing/2014/main" id="{3DF118F9-881F-6846-8043-EC0BA0C60C46}"/>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a:extLst>
                  <a:ext uri="{FF2B5EF4-FFF2-40B4-BE49-F238E27FC236}">
                    <a16:creationId xmlns:a16="http://schemas.microsoft.com/office/drawing/2014/main" id="{C13FE842-D413-8643-99D1-ADF0943F91A5}"/>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a:extLst>
                  <a:ext uri="{FF2B5EF4-FFF2-40B4-BE49-F238E27FC236}">
                    <a16:creationId xmlns:a16="http://schemas.microsoft.com/office/drawing/2014/main" id="{7DBCBFFF-80D3-BC40-88C3-C2CC6177C397}"/>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a:extLst>
                  <a:ext uri="{FF2B5EF4-FFF2-40B4-BE49-F238E27FC236}">
                    <a16:creationId xmlns:a16="http://schemas.microsoft.com/office/drawing/2014/main" id="{D892048B-9F1F-C942-9291-1A8A98FF74BD}"/>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a:extLst>
                <a:ext uri="{FF2B5EF4-FFF2-40B4-BE49-F238E27FC236}">
                  <a16:creationId xmlns:a16="http://schemas.microsoft.com/office/drawing/2014/main" id="{F075EFDD-97D2-424B-9A60-D84FD791352D}"/>
                </a:ext>
              </a:extLst>
            </p:cNvPr>
            <p:cNvGrpSpPr/>
            <p:nvPr/>
          </p:nvGrpSpPr>
          <p:grpSpPr>
            <a:xfrm>
              <a:off x="3507749" y="3097051"/>
              <a:ext cx="1135611" cy="1211760"/>
              <a:chOff x="7157609" y="2724764"/>
              <a:chExt cx="1135611" cy="1211760"/>
            </a:xfrm>
          </p:grpSpPr>
          <p:sp>
            <p:nvSpPr>
              <p:cNvPr id="344" name="Rectangle 343">
                <a:extLst>
                  <a:ext uri="{FF2B5EF4-FFF2-40B4-BE49-F238E27FC236}">
                    <a16:creationId xmlns:a16="http://schemas.microsoft.com/office/drawing/2014/main" id="{64A6FFA5-FC07-CB40-A280-FFF2E821F53D}"/>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ctangle 344">
                <a:extLst>
                  <a:ext uri="{FF2B5EF4-FFF2-40B4-BE49-F238E27FC236}">
                    <a16:creationId xmlns:a16="http://schemas.microsoft.com/office/drawing/2014/main" id="{781202E1-0E44-124F-B067-14B23C9FF397}"/>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ectangle 345">
                <a:extLst>
                  <a:ext uri="{FF2B5EF4-FFF2-40B4-BE49-F238E27FC236}">
                    <a16:creationId xmlns:a16="http://schemas.microsoft.com/office/drawing/2014/main" id="{C9BCFD00-3434-2F43-93AC-C27F5DA42D8B}"/>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ectangle 346">
                <a:extLst>
                  <a:ext uri="{FF2B5EF4-FFF2-40B4-BE49-F238E27FC236}">
                    <a16:creationId xmlns:a16="http://schemas.microsoft.com/office/drawing/2014/main" id="{C8709095-0930-7C47-A42D-6BEB9C2160EE}"/>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a:extLst>
                  <a:ext uri="{FF2B5EF4-FFF2-40B4-BE49-F238E27FC236}">
                    <a16:creationId xmlns:a16="http://schemas.microsoft.com/office/drawing/2014/main" id="{5B43A50F-D0A3-2440-BB17-2FD5525AA448}"/>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a:extLst>
                  <a:ext uri="{FF2B5EF4-FFF2-40B4-BE49-F238E27FC236}">
                    <a16:creationId xmlns:a16="http://schemas.microsoft.com/office/drawing/2014/main" id="{DD669B82-69EA-9448-835F-793E436ABBAE}"/>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a:extLst>
                  <a:ext uri="{FF2B5EF4-FFF2-40B4-BE49-F238E27FC236}">
                    <a16:creationId xmlns:a16="http://schemas.microsoft.com/office/drawing/2014/main" id="{39086A8A-21FE-9644-AB35-E9745FB319AB}"/>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id="{C00F6DEA-A64A-5349-95AF-7F3BE6352603}"/>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a:extLst>
                  <a:ext uri="{FF2B5EF4-FFF2-40B4-BE49-F238E27FC236}">
                    <a16:creationId xmlns:a16="http://schemas.microsoft.com/office/drawing/2014/main" id="{F9348E13-B2AF-344D-9187-DEAB0A10A91B}"/>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3">
              <a:extLst>
                <a:ext uri="{FF2B5EF4-FFF2-40B4-BE49-F238E27FC236}">
                  <a16:creationId xmlns:a16="http://schemas.microsoft.com/office/drawing/2014/main" id="{214E400E-44A3-EF4B-87F2-1B251BBF5D4D}"/>
                </a:ext>
              </a:extLst>
            </p:cNvPr>
            <p:cNvGrpSpPr/>
            <p:nvPr/>
          </p:nvGrpSpPr>
          <p:grpSpPr>
            <a:xfrm>
              <a:off x="4643360" y="3097051"/>
              <a:ext cx="1135611" cy="1211760"/>
              <a:chOff x="7157609" y="2724764"/>
              <a:chExt cx="1135611" cy="1211760"/>
            </a:xfrm>
          </p:grpSpPr>
          <p:sp>
            <p:nvSpPr>
              <p:cNvPr id="335" name="Rectangle 334">
                <a:extLst>
                  <a:ext uri="{FF2B5EF4-FFF2-40B4-BE49-F238E27FC236}">
                    <a16:creationId xmlns:a16="http://schemas.microsoft.com/office/drawing/2014/main" id="{AA66BC79-0BB4-F74A-8D8C-398D774DA56E}"/>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ectangle 335">
                <a:extLst>
                  <a:ext uri="{FF2B5EF4-FFF2-40B4-BE49-F238E27FC236}">
                    <a16:creationId xmlns:a16="http://schemas.microsoft.com/office/drawing/2014/main" id="{F56120F3-5EC3-7049-BF4D-3B2D5E93DB45}"/>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ectangle 336">
                <a:extLst>
                  <a:ext uri="{FF2B5EF4-FFF2-40B4-BE49-F238E27FC236}">
                    <a16:creationId xmlns:a16="http://schemas.microsoft.com/office/drawing/2014/main" id="{D377FD5C-7226-844A-A532-B8AC1822DF88}"/>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ectangle 337">
                <a:extLst>
                  <a:ext uri="{FF2B5EF4-FFF2-40B4-BE49-F238E27FC236}">
                    <a16:creationId xmlns:a16="http://schemas.microsoft.com/office/drawing/2014/main" id="{8164A15D-953B-704F-A1B2-8E4876776C2D}"/>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ectangle 338">
                <a:extLst>
                  <a:ext uri="{FF2B5EF4-FFF2-40B4-BE49-F238E27FC236}">
                    <a16:creationId xmlns:a16="http://schemas.microsoft.com/office/drawing/2014/main" id="{DD41EDC4-7D6C-574B-82B6-467109331A06}"/>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339">
                <a:extLst>
                  <a:ext uri="{FF2B5EF4-FFF2-40B4-BE49-F238E27FC236}">
                    <a16:creationId xmlns:a16="http://schemas.microsoft.com/office/drawing/2014/main" id="{DA80643F-4E66-584A-8C4F-7980AE64FD6D}"/>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a:extLst>
                  <a:ext uri="{FF2B5EF4-FFF2-40B4-BE49-F238E27FC236}">
                    <a16:creationId xmlns:a16="http://schemas.microsoft.com/office/drawing/2014/main" id="{F498B133-F3A0-244D-8B35-BEC9B3B2DC7B}"/>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Rectangle 341">
                <a:extLst>
                  <a:ext uri="{FF2B5EF4-FFF2-40B4-BE49-F238E27FC236}">
                    <a16:creationId xmlns:a16="http://schemas.microsoft.com/office/drawing/2014/main" id="{01E78E5C-1D95-3040-8ADE-4114EC867EE8}"/>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Rectangle 342">
                <a:extLst>
                  <a:ext uri="{FF2B5EF4-FFF2-40B4-BE49-F238E27FC236}">
                    <a16:creationId xmlns:a16="http://schemas.microsoft.com/office/drawing/2014/main" id="{EB4AC005-CCCF-794D-8DD9-AA4E334127CD}"/>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id="{153A108B-E99D-8B4A-B6AE-2C6937942878}"/>
                </a:ext>
              </a:extLst>
            </p:cNvPr>
            <p:cNvGrpSpPr/>
            <p:nvPr/>
          </p:nvGrpSpPr>
          <p:grpSpPr>
            <a:xfrm>
              <a:off x="2372138" y="4308811"/>
              <a:ext cx="1135611" cy="1211760"/>
              <a:chOff x="7157609" y="2724764"/>
              <a:chExt cx="1135611" cy="1211760"/>
            </a:xfrm>
          </p:grpSpPr>
          <p:sp>
            <p:nvSpPr>
              <p:cNvPr id="326" name="Rectangle 325">
                <a:extLst>
                  <a:ext uri="{FF2B5EF4-FFF2-40B4-BE49-F238E27FC236}">
                    <a16:creationId xmlns:a16="http://schemas.microsoft.com/office/drawing/2014/main" id="{1939B4C7-CFE4-2B4A-A39B-8E909E89506A}"/>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ectangle 326">
                <a:extLst>
                  <a:ext uri="{FF2B5EF4-FFF2-40B4-BE49-F238E27FC236}">
                    <a16:creationId xmlns:a16="http://schemas.microsoft.com/office/drawing/2014/main" id="{B788CA33-B2F3-F640-9787-1DDE3A28133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Rectangle 327">
                <a:extLst>
                  <a:ext uri="{FF2B5EF4-FFF2-40B4-BE49-F238E27FC236}">
                    <a16:creationId xmlns:a16="http://schemas.microsoft.com/office/drawing/2014/main" id="{2AAFC5A8-4AD5-824E-ACC7-324CF44CF6D2}"/>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ectangle 328">
                <a:extLst>
                  <a:ext uri="{FF2B5EF4-FFF2-40B4-BE49-F238E27FC236}">
                    <a16:creationId xmlns:a16="http://schemas.microsoft.com/office/drawing/2014/main" id="{4CE6EE24-BF09-E440-8D2D-56DF3589BA31}"/>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ectangle 329">
                <a:extLst>
                  <a:ext uri="{FF2B5EF4-FFF2-40B4-BE49-F238E27FC236}">
                    <a16:creationId xmlns:a16="http://schemas.microsoft.com/office/drawing/2014/main" id="{C1337140-ACE6-BD46-8DBD-21F1E5B2FD42}"/>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Rectangle 330">
                <a:extLst>
                  <a:ext uri="{FF2B5EF4-FFF2-40B4-BE49-F238E27FC236}">
                    <a16:creationId xmlns:a16="http://schemas.microsoft.com/office/drawing/2014/main" id="{66F20FBD-278F-5847-8FB8-C2C05F161FE8}"/>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Rectangle 331">
                <a:extLst>
                  <a:ext uri="{FF2B5EF4-FFF2-40B4-BE49-F238E27FC236}">
                    <a16:creationId xmlns:a16="http://schemas.microsoft.com/office/drawing/2014/main" id="{A2E2CDDF-15F2-5042-BED4-4D3AC203D0D6}"/>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ectangle 332">
                <a:extLst>
                  <a:ext uri="{FF2B5EF4-FFF2-40B4-BE49-F238E27FC236}">
                    <a16:creationId xmlns:a16="http://schemas.microsoft.com/office/drawing/2014/main" id="{1C0F7026-0A49-5B45-82C7-C9A44D82EADC}"/>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a:extLst>
                  <a:ext uri="{FF2B5EF4-FFF2-40B4-BE49-F238E27FC236}">
                    <a16:creationId xmlns:a16="http://schemas.microsoft.com/office/drawing/2014/main" id="{BE3965F5-0ABB-DF4D-A3C2-A6A13514AA82}"/>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6" name="Group 305">
              <a:extLst>
                <a:ext uri="{FF2B5EF4-FFF2-40B4-BE49-F238E27FC236}">
                  <a16:creationId xmlns:a16="http://schemas.microsoft.com/office/drawing/2014/main" id="{090EB05C-E062-5D4E-BCA5-00FA7965A43E}"/>
                </a:ext>
              </a:extLst>
            </p:cNvPr>
            <p:cNvGrpSpPr/>
            <p:nvPr/>
          </p:nvGrpSpPr>
          <p:grpSpPr>
            <a:xfrm>
              <a:off x="3507749" y="4308811"/>
              <a:ext cx="1135611" cy="1211760"/>
              <a:chOff x="7157609" y="2724764"/>
              <a:chExt cx="1135611" cy="1211760"/>
            </a:xfrm>
          </p:grpSpPr>
          <p:sp>
            <p:nvSpPr>
              <p:cNvPr id="317" name="Rectangle 316">
                <a:extLst>
                  <a:ext uri="{FF2B5EF4-FFF2-40B4-BE49-F238E27FC236}">
                    <a16:creationId xmlns:a16="http://schemas.microsoft.com/office/drawing/2014/main" id="{24F8D450-5494-044A-8C50-42925A86FDF6}"/>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317">
                <a:extLst>
                  <a:ext uri="{FF2B5EF4-FFF2-40B4-BE49-F238E27FC236}">
                    <a16:creationId xmlns:a16="http://schemas.microsoft.com/office/drawing/2014/main" id="{EC58467F-13C2-9344-9090-7C1767363356}"/>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a:extLst>
                  <a:ext uri="{FF2B5EF4-FFF2-40B4-BE49-F238E27FC236}">
                    <a16:creationId xmlns:a16="http://schemas.microsoft.com/office/drawing/2014/main" id="{7F5B0607-1B27-8440-A6BF-79A9D8EA47C2}"/>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a:extLst>
                  <a:ext uri="{FF2B5EF4-FFF2-40B4-BE49-F238E27FC236}">
                    <a16:creationId xmlns:a16="http://schemas.microsoft.com/office/drawing/2014/main" id="{5D95FBEE-A9D2-E944-B5E5-3D3CF603E258}"/>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a:extLst>
                  <a:ext uri="{FF2B5EF4-FFF2-40B4-BE49-F238E27FC236}">
                    <a16:creationId xmlns:a16="http://schemas.microsoft.com/office/drawing/2014/main" id="{FAB1A0A8-CF8B-9E4D-A561-8C134DDB35FC}"/>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37498D31-6803-3E48-8554-2F1D27B76AC0}"/>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a:extLst>
                  <a:ext uri="{FF2B5EF4-FFF2-40B4-BE49-F238E27FC236}">
                    <a16:creationId xmlns:a16="http://schemas.microsoft.com/office/drawing/2014/main" id="{3B68B70F-ECF1-E74B-AC20-586001C7C019}"/>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a:extLst>
                  <a:ext uri="{FF2B5EF4-FFF2-40B4-BE49-F238E27FC236}">
                    <a16:creationId xmlns:a16="http://schemas.microsoft.com/office/drawing/2014/main" id="{7E3371DD-072A-BC4D-9EA8-E11E466B94EB}"/>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a:extLst>
                  <a:ext uri="{FF2B5EF4-FFF2-40B4-BE49-F238E27FC236}">
                    <a16:creationId xmlns:a16="http://schemas.microsoft.com/office/drawing/2014/main" id="{47FEDC87-6972-CE40-9414-7A91695C1A86}"/>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7" name="Group 306">
              <a:extLst>
                <a:ext uri="{FF2B5EF4-FFF2-40B4-BE49-F238E27FC236}">
                  <a16:creationId xmlns:a16="http://schemas.microsoft.com/office/drawing/2014/main" id="{CDA8E7A0-8EE2-6B47-8AE2-C774E5084E88}"/>
                </a:ext>
              </a:extLst>
            </p:cNvPr>
            <p:cNvGrpSpPr/>
            <p:nvPr/>
          </p:nvGrpSpPr>
          <p:grpSpPr>
            <a:xfrm>
              <a:off x="4643360" y="4308811"/>
              <a:ext cx="1135611" cy="1211760"/>
              <a:chOff x="7157609" y="2724764"/>
              <a:chExt cx="1135611" cy="1211760"/>
            </a:xfrm>
          </p:grpSpPr>
          <p:sp>
            <p:nvSpPr>
              <p:cNvPr id="308" name="Rectangle 307">
                <a:extLst>
                  <a:ext uri="{FF2B5EF4-FFF2-40B4-BE49-F238E27FC236}">
                    <a16:creationId xmlns:a16="http://schemas.microsoft.com/office/drawing/2014/main" id="{B8C79B32-76FF-3C41-894B-2143002B19AE}"/>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a:extLst>
                  <a:ext uri="{FF2B5EF4-FFF2-40B4-BE49-F238E27FC236}">
                    <a16:creationId xmlns:a16="http://schemas.microsoft.com/office/drawing/2014/main" id="{E3CB63B6-5CB3-5F4C-A217-9C7036096D70}"/>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a:extLst>
                  <a:ext uri="{FF2B5EF4-FFF2-40B4-BE49-F238E27FC236}">
                    <a16:creationId xmlns:a16="http://schemas.microsoft.com/office/drawing/2014/main" id="{4CB67038-0C54-634D-BCE5-A5BB226DA8F2}"/>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a:extLst>
                  <a:ext uri="{FF2B5EF4-FFF2-40B4-BE49-F238E27FC236}">
                    <a16:creationId xmlns:a16="http://schemas.microsoft.com/office/drawing/2014/main" id="{844E7282-9511-9B47-931F-C77D7D076D78}"/>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a:extLst>
                  <a:ext uri="{FF2B5EF4-FFF2-40B4-BE49-F238E27FC236}">
                    <a16:creationId xmlns:a16="http://schemas.microsoft.com/office/drawing/2014/main" id="{D346331D-1274-D940-94A2-DF7CD00770FE}"/>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a:extLst>
                  <a:ext uri="{FF2B5EF4-FFF2-40B4-BE49-F238E27FC236}">
                    <a16:creationId xmlns:a16="http://schemas.microsoft.com/office/drawing/2014/main" id="{E0AEF612-15DB-0441-A1CC-39C7D49EA528}"/>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a:extLst>
                  <a:ext uri="{FF2B5EF4-FFF2-40B4-BE49-F238E27FC236}">
                    <a16:creationId xmlns:a16="http://schemas.microsoft.com/office/drawing/2014/main" id="{9B047190-5D31-9D4A-A3C3-2862C3D7F62E}"/>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a:extLst>
                  <a:ext uri="{FF2B5EF4-FFF2-40B4-BE49-F238E27FC236}">
                    <a16:creationId xmlns:a16="http://schemas.microsoft.com/office/drawing/2014/main" id="{F13E4A2E-4B02-1D4B-B4B9-BD24D7CC114C}"/>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ectangle 315">
                <a:extLst>
                  <a:ext uri="{FF2B5EF4-FFF2-40B4-BE49-F238E27FC236}">
                    <a16:creationId xmlns:a16="http://schemas.microsoft.com/office/drawing/2014/main" id="{8E4AFAE9-CC93-7C41-A7DA-F25A61B3E183}"/>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9" name="Group 388">
            <a:extLst>
              <a:ext uri="{FF2B5EF4-FFF2-40B4-BE49-F238E27FC236}">
                <a16:creationId xmlns:a16="http://schemas.microsoft.com/office/drawing/2014/main" id="{4399D1D5-40E4-0640-AC4A-E2C179A6D800}"/>
              </a:ext>
            </a:extLst>
          </p:cNvPr>
          <p:cNvGrpSpPr/>
          <p:nvPr/>
        </p:nvGrpSpPr>
        <p:grpSpPr>
          <a:xfrm>
            <a:off x="8254503" y="1937648"/>
            <a:ext cx="3406833" cy="3635280"/>
            <a:chOff x="2372138" y="1885291"/>
            <a:chExt cx="3406833" cy="3635280"/>
          </a:xfrm>
          <a:scene3d>
            <a:camera prst="perspectiveRight">
              <a:rot lat="0" lon="16499975" rev="0"/>
            </a:camera>
            <a:lightRig rig="threePt" dir="t"/>
          </a:scene3d>
        </p:grpSpPr>
        <p:grpSp>
          <p:nvGrpSpPr>
            <p:cNvPr id="390" name="Group 389">
              <a:extLst>
                <a:ext uri="{FF2B5EF4-FFF2-40B4-BE49-F238E27FC236}">
                  <a16:creationId xmlns:a16="http://schemas.microsoft.com/office/drawing/2014/main" id="{27B75339-593B-9D46-A9A7-33729C807003}"/>
                </a:ext>
              </a:extLst>
            </p:cNvPr>
            <p:cNvGrpSpPr/>
            <p:nvPr/>
          </p:nvGrpSpPr>
          <p:grpSpPr>
            <a:xfrm>
              <a:off x="2372138" y="1885291"/>
              <a:ext cx="1135611" cy="1211760"/>
              <a:chOff x="7157609" y="2724764"/>
              <a:chExt cx="1135611" cy="1211760"/>
            </a:xfrm>
          </p:grpSpPr>
          <p:sp>
            <p:nvSpPr>
              <p:cNvPr id="471" name="Rectangle 470">
                <a:extLst>
                  <a:ext uri="{FF2B5EF4-FFF2-40B4-BE49-F238E27FC236}">
                    <a16:creationId xmlns:a16="http://schemas.microsoft.com/office/drawing/2014/main" id="{9761FA0E-4D61-FF45-B3CF-6638DB263BA3}"/>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Rectangle 471">
                <a:extLst>
                  <a:ext uri="{FF2B5EF4-FFF2-40B4-BE49-F238E27FC236}">
                    <a16:creationId xmlns:a16="http://schemas.microsoft.com/office/drawing/2014/main" id="{63524991-10D2-A54E-B972-B2001297D033}"/>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Rectangle 472">
                <a:extLst>
                  <a:ext uri="{FF2B5EF4-FFF2-40B4-BE49-F238E27FC236}">
                    <a16:creationId xmlns:a16="http://schemas.microsoft.com/office/drawing/2014/main" id="{B6946644-13F6-014E-84F2-1A4AF9E505B4}"/>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Rectangle 473">
                <a:extLst>
                  <a:ext uri="{FF2B5EF4-FFF2-40B4-BE49-F238E27FC236}">
                    <a16:creationId xmlns:a16="http://schemas.microsoft.com/office/drawing/2014/main" id="{0AE5FF02-47E3-8E43-8DEF-60A3928D88F2}"/>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Rectangle 474">
                <a:extLst>
                  <a:ext uri="{FF2B5EF4-FFF2-40B4-BE49-F238E27FC236}">
                    <a16:creationId xmlns:a16="http://schemas.microsoft.com/office/drawing/2014/main" id="{256483F1-2619-7948-92FC-E81F4513DF59}"/>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Rectangle 475">
                <a:extLst>
                  <a:ext uri="{FF2B5EF4-FFF2-40B4-BE49-F238E27FC236}">
                    <a16:creationId xmlns:a16="http://schemas.microsoft.com/office/drawing/2014/main" id="{D0229E93-9964-4C4B-82FC-C84CC6EE9BC3}"/>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Rectangle 476">
                <a:extLst>
                  <a:ext uri="{FF2B5EF4-FFF2-40B4-BE49-F238E27FC236}">
                    <a16:creationId xmlns:a16="http://schemas.microsoft.com/office/drawing/2014/main" id="{F9B69A77-8F01-D44F-9C67-01BF3B1665B0}"/>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Rectangle 477">
                <a:extLst>
                  <a:ext uri="{FF2B5EF4-FFF2-40B4-BE49-F238E27FC236}">
                    <a16:creationId xmlns:a16="http://schemas.microsoft.com/office/drawing/2014/main" id="{BA65380B-BF80-1B46-AAC1-AA66E6FF6027}"/>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Rectangle 478">
                <a:extLst>
                  <a:ext uri="{FF2B5EF4-FFF2-40B4-BE49-F238E27FC236}">
                    <a16:creationId xmlns:a16="http://schemas.microsoft.com/office/drawing/2014/main" id="{9395791E-1AF3-784B-A2D7-B16BA956F88D}"/>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1" name="Group 390">
              <a:extLst>
                <a:ext uri="{FF2B5EF4-FFF2-40B4-BE49-F238E27FC236}">
                  <a16:creationId xmlns:a16="http://schemas.microsoft.com/office/drawing/2014/main" id="{855B3B1E-6F68-D445-98D2-63B18133D805}"/>
                </a:ext>
              </a:extLst>
            </p:cNvPr>
            <p:cNvGrpSpPr/>
            <p:nvPr/>
          </p:nvGrpSpPr>
          <p:grpSpPr>
            <a:xfrm>
              <a:off x="3507749" y="1885291"/>
              <a:ext cx="1135611" cy="1211760"/>
              <a:chOff x="7157609" y="2724764"/>
              <a:chExt cx="1135611" cy="1211760"/>
            </a:xfrm>
          </p:grpSpPr>
          <p:sp>
            <p:nvSpPr>
              <p:cNvPr id="462" name="Rectangle 461">
                <a:extLst>
                  <a:ext uri="{FF2B5EF4-FFF2-40B4-BE49-F238E27FC236}">
                    <a16:creationId xmlns:a16="http://schemas.microsoft.com/office/drawing/2014/main" id="{59ABA815-AD5F-F942-A5F6-1C32544F5D32}"/>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Rectangle 462">
                <a:extLst>
                  <a:ext uri="{FF2B5EF4-FFF2-40B4-BE49-F238E27FC236}">
                    <a16:creationId xmlns:a16="http://schemas.microsoft.com/office/drawing/2014/main" id="{FBE4E4D2-0EFB-AC4B-BD27-0B5851BC8428}"/>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Rectangle 463">
                <a:extLst>
                  <a:ext uri="{FF2B5EF4-FFF2-40B4-BE49-F238E27FC236}">
                    <a16:creationId xmlns:a16="http://schemas.microsoft.com/office/drawing/2014/main" id="{A9368991-7311-DE49-9423-E44890BFA627}"/>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Rectangle 464">
                <a:extLst>
                  <a:ext uri="{FF2B5EF4-FFF2-40B4-BE49-F238E27FC236}">
                    <a16:creationId xmlns:a16="http://schemas.microsoft.com/office/drawing/2014/main" id="{D434D145-5B15-1641-A50D-920A88E453C0}"/>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Rectangle 465">
                <a:extLst>
                  <a:ext uri="{FF2B5EF4-FFF2-40B4-BE49-F238E27FC236}">
                    <a16:creationId xmlns:a16="http://schemas.microsoft.com/office/drawing/2014/main" id="{D5E49D59-BD2D-1C43-AFED-8F0208FEA4AC}"/>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Rectangle 466">
                <a:extLst>
                  <a:ext uri="{FF2B5EF4-FFF2-40B4-BE49-F238E27FC236}">
                    <a16:creationId xmlns:a16="http://schemas.microsoft.com/office/drawing/2014/main" id="{3FD43D24-1444-E642-8727-72D381B57883}"/>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Rectangle 467">
                <a:extLst>
                  <a:ext uri="{FF2B5EF4-FFF2-40B4-BE49-F238E27FC236}">
                    <a16:creationId xmlns:a16="http://schemas.microsoft.com/office/drawing/2014/main" id="{56517FEA-68D2-9B4D-8F70-A3393E71A5C2}"/>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Rectangle 468">
                <a:extLst>
                  <a:ext uri="{FF2B5EF4-FFF2-40B4-BE49-F238E27FC236}">
                    <a16:creationId xmlns:a16="http://schemas.microsoft.com/office/drawing/2014/main" id="{90D66B17-E54E-2F49-8CBE-31F56145E177}"/>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Rectangle 469">
                <a:extLst>
                  <a:ext uri="{FF2B5EF4-FFF2-40B4-BE49-F238E27FC236}">
                    <a16:creationId xmlns:a16="http://schemas.microsoft.com/office/drawing/2014/main" id="{0E26C8A9-FF94-684F-8506-B6C9463866F2}"/>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2" name="Group 391">
              <a:extLst>
                <a:ext uri="{FF2B5EF4-FFF2-40B4-BE49-F238E27FC236}">
                  <a16:creationId xmlns:a16="http://schemas.microsoft.com/office/drawing/2014/main" id="{8E3BF8E8-0A86-A94D-A972-C7892D3FED36}"/>
                </a:ext>
              </a:extLst>
            </p:cNvPr>
            <p:cNvGrpSpPr/>
            <p:nvPr/>
          </p:nvGrpSpPr>
          <p:grpSpPr>
            <a:xfrm>
              <a:off x="4643360" y="1885291"/>
              <a:ext cx="1135611" cy="1211760"/>
              <a:chOff x="7157609" y="2724764"/>
              <a:chExt cx="1135611" cy="1211760"/>
            </a:xfrm>
          </p:grpSpPr>
          <p:sp>
            <p:nvSpPr>
              <p:cNvPr id="453" name="Rectangle 452">
                <a:extLst>
                  <a:ext uri="{FF2B5EF4-FFF2-40B4-BE49-F238E27FC236}">
                    <a16:creationId xmlns:a16="http://schemas.microsoft.com/office/drawing/2014/main" id="{18C531F7-B2B1-234F-9950-694339AD9F50}"/>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Rectangle 453">
                <a:extLst>
                  <a:ext uri="{FF2B5EF4-FFF2-40B4-BE49-F238E27FC236}">
                    <a16:creationId xmlns:a16="http://schemas.microsoft.com/office/drawing/2014/main" id="{D63DA510-5D5D-C041-A8FF-9069894B30F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Rectangle 454">
                <a:extLst>
                  <a:ext uri="{FF2B5EF4-FFF2-40B4-BE49-F238E27FC236}">
                    <a16:creationId xmlns:a16="http://schemas.microsoft.com/office/drawing/2014/main" id="{FF04F351-403F-AA4B-B1AD-04C4C197E7A4}"/>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Rectangle 455">
                <a:extLst>
                  <a:ext uri="{FF2B5EF4-FFF2-40B4-BE49-F238E27FC236}">
                    <a16:creationId xmlns:a16="http://schemas.microsoft.com/office/drawing/2014/main" id="{2C3654DF-7BC4-E04E-AC1C-29C1300DC72E}"/>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Rectangle 456">
                <a:extLst>
                  <a:ext uri="{FF2B5EF4-FFF2-40B4-BE49-F238E27FC236}">
                    <a16:creationId xmlns:a16="http://schemas.microsoft.com/office/drawing/2014/main" id="{E620F710-DFE7-C847-A909-36F58E6BC7F1}"/>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Rectangle 457">
                <a:extLst>
                  <a:ext uri="{FF2B5EF4-FFF2-40B4-BE49-F238E27FC236}">
                    <a16:creationId xmlns:a16="http://schemas.microsoft.com/office/drawing/2014/main" id="{CD0E2C7B-53A0-614A-B911-AFB14ABD1EAB}"/>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Rectangle 458">
                <a:extLst>
                  <a:ext uri="{FF2B5EF4-FFF2-40B4-BE49-F238E27FC236}">
                    <a16:creationId xmlns:a16="http://schemas.microsoft.com/office/drawing/2014/main" id="{50441050-67BA-1545-84CC-D4377FD3821E}"/>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Rectangle 459">
                <a:extLst>
                  <a:ext uri="{FF2B5EF4-FFF2-40B4-BE49-F238E27FC236}">
                    <a16:creationId xmlns:a16="http://schemas.microsoft.com/office/drawing/2014/main" id="{7D9BA383-B515-3E47-AF8B-DA826A372960}"/>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Rectangle 460">
                <a:extLst>
                  <a:ext uri="{FF2B5EF4-FFF2-40B4-BE49-F238E27FC236}">
                    <a16:creationId xmlns:a16="http://schemas.microsoft.com/office/drawing/2014/main" id="{CC31DD26-0DFD-4746-9B43-9E4D3F10D3FC}"/>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3" name="Group 392">
              <a:extLst>
                <a:ext uri="{FF2B5EF4-FFF2-40B4-BE49-F238E27FC236}">
                  <a16:creationId xmlns:a16="http://schemas.microsoft.com/office/drawing/2014/main" id="{99CE0B50-3185-744E-BCEB-7EF5C90F16F5}"/>
                </a:ext>
              </a:extLst>
            </p:cNvPr>
            <p:cNvGrpSpPr/>
            <p:nvPr/>
          </p:nvGrpSpPr>
          <p:grpSpPr>
            <a:xfrm>
              <a:off x="2372138" y="3097051"/>
              <a:ext cx="1135611" cy="1211760"/>
              <a:chOff x="7157609" y="2724764"/>
              <a:chExt cx="1135611" cy="1211760"/>
            </a:xfrm>
          </p:grpSpPr>
          <p:sp>
            <p:nvSpPr>
              <p:cNvPr id="444" name="Rectangle 443">
                <a:extLst>
                  <a:ext uri="{FF2B5EF4-FFF2-40B4-BE49-F238E27FC236}">
                    <a16:creationId xmlns:a16="http://schemas.microsoft.com/office/drawing/2014/main" id="{9AB369C4-9E00-6A49-B8B0-ECEEB028CEB0}"/>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Rectangle 444">
                <a:extLst>
                  <a:ext uri="{FF2B5EF4-FFF2-40B4-BE49-F238E27FC236}">
                    <a16:creationId xmlns:a16="http://schemas.microsoft.com/office/drawing/2014/main" id="{1A19DF01-7E97-3C42-9B0C-90BF7ED5C5F4}"/>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Rectangle 445">
                <a:extLst>
                  <a:ext uri="{FF2B5EF4-FFF2-40B4-BE49-F238E27FC236}">
                    <a16:creationId xmlns:a16="http://schemas.microsoft.com/office/drawing/2014/main" id="{5D239558-EA76-2742-859D-5E2333266CA1}"/>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Rectangle 446">
                <a:extLst>
                  <a:ext uri="{FF2B5EF4-FFF2-40B4-BE49-F238E27FC236}">
                    <a16:creationId xmlns:a16="http://schemas.microsoft.com/office/drawing/2014/main" id="{F7821BEC-662C-5D4F-8C6F-5E08356B18FD}"/>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Rectangle 447">
                <a:extLst>
                  <a:ext uri="{FF2B5EF4-FFF2-40B4-BE49-F238E27FC236}">
                    <a16:creationId xmlns:a16="http://schemas.microsoft.com/office/drawing/2014/main" id="{76134BF3-A8DF-3C48-BDF7-C6539D2D2596}"/>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Rectangle 448">
                <a:extLst>
                  <a:ext uri="{FF2B5EF4-FFF2-40B4-BE49-F238E27FC236}">
                    <a16:creationId xmlns:a16="http://schemas.microsoft.com/office/drawing/2014/main" id="{62584BD1-088B-FF4C-96F0-3C9FC2F78E93}"/>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Rectangle 449">
                <a:extLst>
                  <a:ext uri="{FF2B5EF4-FFF2-40B4-BE49-F238E27FC236}">
                    <a16:creationId xmlns:a16="http://schemas.microsoft.com/office/drawing/2014/main" id="{197DF0B6-20F3-8247-905E-C075BF1A6D8C}"/>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Rectangle 450">
                <a:extLst>
                  <a:ext uri="{FF2B5EF4-FFF2-40B4-BE49-F238E27FC236}">
                    <a16:creationId xmlns:a16="http://schemas.microsoft.com/office/drawing/2014/main" id="{249F3C7C-4AC8-FD45-860B-051D741BBFAF}"/>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Rectangle 451">
                <a:extLst>
                  <a:ext uri="{FF2B5EF4-FFF2-40B4-BE49-F238E27FC236}">
                    <a16:creationId xmlns:a16="http://schemas.microsoft.com/office/drawing/2014/main" id="{066E210C-01E2-F047-85A7-17E6FB97C354}"/>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4" name="Group 393">
              <a:extLst>
                <a:ext uri="{FF2B5EF4-FFF2-40B4-BE49-F238E27FC236}">
                  <a16:creationId xmlns:a16="http://schemas.microsoft.com/office/drawing/2014/main" id="{30534B72-842A-E84F-93A1-FA31351392B1}"/>
                </a:ext>
              </a:extLst>
            </p:cNvPr>
            <p:cNvGrpSpPr/>
            <p:nvPr/>
          </p:nvGrpSpPr>
          <p:grpSpPr>
            <a:xfrm>
              <a:off x="3507749" y="3097051"/>
              <a:ext cx="1135611" cy="1211760"/>
              <a:chOff x="7157609" y="2724764"/>
              <a:chExt cx="1135611" cy="1211760"/>
            </a:xfrm>
          </p:grpSpPr>
          <p:sp>
            <p:nvSpPr>
              <p:cNvPr id="435" name="Rectangle 434">
                <a:extLst>
                  <a:ext uri="{FF2B5EF4-FFF2-40B4-BE49-F238E27FC236}">
                    <a16:creationId xmlns:a16="http://schemas.microsoft.com/office/drawing/2014/main" id="{A77402A6-D2E4-F34E-908D-5947D8571FF9}"/>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Rectangle 435">
                <a:extLst>
                  <a:ext uri="{FF2B5EF4-FFF2-40B4-BE49-F238E27FC236}">
                    <a16:creationId xmlns:a16="http://schemas.microsoft.com/office/drawing/2014/main" id="{026387A1-BD59-F14B-80CD-F3026FA9464A}"/>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Rectangle 436">
                <a:extLst>
                  <a:ext uri="{FF2B5EF4-FFF2-40B4-BE49-F238E27FC236}">
                    <a16:creationId xmlns:a16="http://schemas.microsoft.com/office/drawing/2014/main" id="{D1185EB5-9EBF-694A-89A6-3FEF0408761A}"/>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Rectangle 437">
                <a:extLst>
                  <a:ext uri="{FF2B5EF4-FFF2-40B4-BE49-F238E27FC236}">
                    <a16:creationId xmlns:a16="http://schemas.microsoft.com/office/drawing/2014/main" id="{1E1ECF49-25D4-1C4D-BA67-7B1367D57C91}"/>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Rectangle 438">
                <a:extLst>
                  <a:ext uri="{FF2B5EF4-FFF2-40B4-BE49-F238E27FC236}">
                    <a16:creationId xmlns:a16="http://schemas.microsoft.com/office/drawing/2014/main" id="{4DE26859-3936-FA41-A427-F717BFEFAA33}"/>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Rectangle 439">
                <a:extLst>
                  <a:ext uri="{FF2B5EF4-FFF2-40B4-BE49-F238E27FC236}">
                    <a16:creationId xmlns:a16="http://schemas.microsoft.com/office/drawing/2014/main" id="{17303681-0482-DD41-962A-A87A408A472A}"/>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Rectangle 440">
                <a:extLst>
                  <a:ext uri="{FF2B5EF4-FFF2-40B4-BE49-F238E27FC236}">
                    <a16:creationId xmlns:a16="http://schemas.microsoft.com/office/drawing/2014/main" id="{90C3C76D-F20D-7848-AB75-68413C6E68BD}"/>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Rectangle 441">
                <a:extLst>
                  <a:ext uri="{FF2B5EF4-FFF2-40B4-BE49-F238E27FC236}">
                    <a16:creationId xmlns:a16="http://schemas.microsoft.com/office/drawing/2014/main" id="{0D2464DF-1282-8041-A1AE-9A365D22DEF7}"/>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Rectangle 442">
                <a:extLst>
                  <a:ext uri="{FF2B5EF4-FFF2-40B4-BE49-F238E27FC236}">
                    <a16:creationId xmlns:a16="http://schemas.microsoft.com/office/drawing/2014/main" id="{674EB550-3308-7744-8D97-E05EEB6AC15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5" name="Group 394">
              <a:extLst>
                <a:ext uri="{FF2B5EF4-FFF2-40B4-BE49-F238E27FC236}">
                  <a16:creationId xmlns:a16="http://schemas.microsoft.com/office/drawing/2014/main" id="{17E081CF-254A-C040-838F-50FF9566CD01}"/>
                </a:ext>
              </a:extLst>
            </p:cNvPr>
            <p:cNvGrpSpPr/>
            <p:nvPr/>
          </p:nvGrpSpPr>
          <p:grpSpPr>
            <a:xfrm>
              <a:off x="4643360" y="3097051"/>
              <a:ext cx="1135611" cy="1211760"/>
              <a:chOff x="7157609" y="2724764"/>
              <a:chExt cx="1135611" cy="1211760"/>
            </a:xfrm>
          </p:grpSpPr>
          <p:sp>
            <p:nvSpPr>
              <p:cNvPr id="426" name="Rectangle 425">
                <a:extLst>
                  <a:ext uri="{FF2B5EF4-FFF2-40B4-BE49-F238E27FC236}">
                    <a16:creationId xmlns:a16="http://schemas.microsoft.com/office/drawing/2014/main" id="{2C7AA1BE-0A36-8240-8857-EF1502339DFB}"/>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Rectangle 426">
                <a:extLst>
                  <a:ext uri="{FF2B5EF4-FFF2-40B4-BE49-F238E27FC236}">
                    <a16:creationId xmlns:a16="http://schemas.microsoft.com/office/drawing/2014/main" id="{48586959-0EF6-1443-99D1-D8C525EB4290}"/>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Rectangle 427">
                <a:extLst>
                  <a:ext uri="{FF2B5EF4-FFF2-40B4-BE49-F238E27FC236}">
                    <a16:creationId xmlns:a16="http://schemas.microsoft.com/office/drawing/2014/main" id="{4D13007F-DEF6-DB4C-8129-129080C7FCA8}"/>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Rectangle 428">
                <a:extLst>
                  <a:ext uri="{FF2B5EF4-FFF2-40B4-BE49-F238E27FC236}">
                    <a16:creationId xmlns:a16="http://schemas.microsoft.com/office/drawing/2014/main" id="{FCB2D524-AEF2-E044-AD00-81EE5A47F923}"/>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Rectangle 429">
                <a:extLst>
                  <a:ext uri="{FF2B5EF4-FFF2-40B4-BE49-F238E27FC236}">
                    <a16:creationId xmlns:a16="http://schemas.microsoft.com/office/drawing/2014/main" id="{3BC1276E-EF8C-354C-83BD-2D222126D5EF}"/>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Rectangle 430">
                <a:extLst>
                  <a:ext uri="{FF2B5EF4-FFF2-40B4-BE49-F238E27FC236}">
                    <a16:creationId xmlns:a16="http://schemas.microsoft.com/office/drawing/2014/main" id="{091D4597-3549-FB43-A3E0-EE07D20449E4}"/>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Rectangle 431">
                <a:extLst>
                  <a:ext uri="{FF2B5EF4-FFF2-40B4-BE49-F238E27FC236}">
                    <a16:creationId xmlns:a16="http://schemas.microsoft.com/office/drawing/2014/main" id="{283B88D6-3F89-C543-A02F-A7ED4A79137F}"/>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Rectangle 432">
                <a:extLst>
                  <a:ext uri="{FF2B5EF4-FFF2-40B4-BE49-F238E27FC236}">
                    <a16:creationId xmlns:a16="http://schemas.microsoft.com/office/drawing/2014/main" id="{60937FFD-9BD8-C344-B350-D76DCEFE78CC}"/>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Rectangle 433">
                <a:extLst>
                  <a:ext uri="{FF2B5EF4-FFF2-40B4-BE49-F238E27FC236}">
                    <a16:creationId xmlns:a16="http://schemas.microsoft.com/office/drawing/2014/main" id="{F611DE1B-899E-D045-B74D-14A84C610FC3}"/>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6" name="Group 395">
              <a:extLst>
                <a:ext uri="{FF2B5EF4-FFF2-40B4-BE49-F238E27FC236}">
                  <a16:creationId xmlns:a16="http://schemas.microsoft.com/office/drawing/2014/main" id="{17F945A7-72FB-244F-B502-493B0EFA7295}"/>
                </a:ext>
              </a:extLst>
            </p:cNvPr>
            <p:cNvGrpSpPr/>
            <p:nvPr/>
          </p:nvGrpSpPr>
          <p:grpSpPr>
            <a:xfrm>
              <a:off x="2372138" y="4308811"/>
              <a:ext cx="1135611" cy="1211760"/>
              <a:chOff x="7157609" y="2724764"/>
              <a:chExt cx="1135611" cy="1211760"/>
            </a:xfrm>
          </p:grpSpPr>
          <p:sp>
            <p:nvSpPr>
              <p:cNvPr id="417" name="Rectangle 416">
                <a:extLst>
                  <a:ext uri="{FF2B5EF4-FFF2-40B4-BE49-F238E27FC236}">
                    <a16:creationId xmlns:a16="http://schemas.microsoft.com/office/drawing/2014/main" id="{F0A8C9FC-36E5-FC4C-B466-5BAA9C994FFC}"/>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Rectangle 417">
                <a:extLst>
                  <a:ext uri="{FF2B5EF4-FFF2-40B4-BE49-F238E27FC236}">
                    <a16:creationId xmlns:a16="http://schemas.microsoft.com/office/drawing/2014/main" id="{54EBA5CC-29B7-2549-A64E-B34C20F352DE}"/>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Rectangle 418">
                <a:extLst>
                  <a:ext uri="{FF2B5EF4-FFF2-40B4-BE49-F238E27FC236}">
                    <a16:creationId xmlns:a16="http://schemas.microsoft.com/office/drawing/2014/main" id="{050B1270-71BC-0C46-A0D8-29A40C973285}"/>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Rectangle 419">
                <a:extLst>
                  <a:ext uri="{FF2B5EF4-FFF2-40B4-BE49-F238E27FC236}">
                    <a16:creationId xmlns:a16="http://schemas.microsoft.com/office/drawing/2014/main" id="{4F3DF9B3-7EAA-D446-A741-D3A5465E1945}"/>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Rectangle 420">
                <a:extLst>
                  <a:ext uri="{FF2B5EF4-FFF2-40B4-BE49-F238E27FC236}">
                    <a16:creationId xmlns:a16="http://schemas.microsoft.com/office/drawing/2014/main" id="{9B5C9059-433B-AC4D-B4A1-38FDB225A803}"/>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Rectangle 421">
                <a:extLst>
                  <a:ext uri="{FF2B5EF4-FFF2-40B4-BE49-F238E27FC236}">
                    <a16:creationId xmlns:a16="http://schemas.microsoft.com/office/drawing/2014/main" id="{98591A38-DFD0-AD43-B797-E6B2FC4BC229}"/>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Rectangle 422">
                <a:extLst>
                  <a:ext uri="{FF2B5EF4-FFF2-40B4-BE49-F238E27FC236}">
                    <a16:creationId xmlns:a16="http://schemas.microsoft.com/office/drawing/2014/main" id="{5AF0F072-0DB5-F642-B6ED-3013480EA62E}"/>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Rectangle 423">
                <a:extLst>
                  <a:ext uri="{FF2B5EF4-FFF2-40B4-BE49-F238E27FC236}">
                    <a16:creationId xmlns:a16="http://schemas.microsoft.com/office/drawing/2014/main" id="{46A19448-CF06-4F4C-8FF3-9F9489408638}"/>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Rectangle 424">
                <a:extLst>
                  <a:ext uri="{FF2B5EF4-FFF2-40B4-BE49-F238E27FC236}">
                    <a16:creationId xmlns:a16="http://schemas.microsoft.com/office/drawing/2014/main" id="{E115B7BC-D15C-8E4B-A28B-9DA8398AC77C}"/>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7" name="Group 396">
              <a:extLst>
                <a:ext uri="{FF2B5EF4-FFF2-40B4-BE49-F238E27FC236}">
                  <a16:creationId xmlns:a16="http://schemas.microsoft.com/office/drawing/2014/main" id="{F26B6F93-7F78-974D-ABEC-8228AEDB195B}"/>
                </a:ext>
              </a:extLst>
            </p:cNvPr>
            <p:cNvGrpSpPr/>
            <p:nvPr/>
          </p:nvGrpSpPr>
          <p:grpSpPr>
            <a:xfrm>
              <a:off x="3507749" y="4308811"/>
              <a:ext cx="1135611" cy="1211760"/>
              <a:chOff x="7157609" y="2724764"/>
              <a:chExt cx="1135611" cy="1211760"/>
            </a:xfrm>
          </p:grpSpPr>
          <p:sp>
            <p:nvSpPr>
              <p:cNvPr id="408" name="Rectangle 407">
                <a:extLst>
                  <a:ext uri="{FF2B5EF4-FFF2-40B4-BE49-F238E27FC236}">
                    <a16:creationId xmlns:a16="http://schemas.microsoft.com/office/drawing/2014/main" id="{F094BBA8-A777-6248-9116-DD8BC31BCC3B}"/>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Rectangle 408">
                <a:extLst>
                  <a:ext uri="{FF2B5EF4-FFF2-40B4-BE49-F238E27FC236}">
                    <a16:creationId xmlns:a16="http://schemas.microsoft.com/office/drawing/2014/main" id="{BC428A5F-D34E-704B-B5FB-4750803F40A3}"/>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Rectangle 409">
                <a:extLst>
                  <a:ext uri="{FF2B5EF4-FFF2-40B4-BE49-F238E27FC236}">
                    <a16:creationId xmlns:a16="http://schemas.microsoft.com/office/drawing/2014/main" id="{5EC28A1A-AC61-9E49-BBC2-D0441F8B294C}"/>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Rectangle 410">
                <a:extLst>
                  <a:ext uri="{FF2B5EF4-FFF2-40B4-BE49-F238E27FC236}">
                    <a16:creationId xmlns:a16="http://schemas.microsoft.com/office/drawing/2014/main" id="{F4EEEA6A-B0FF-A143-A490-A261AE7D9319}"/>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Rectangle 411">
                <a:extLst>
                  <a:ext uri="{FF2B5EF4-FFF2-40B4-BE49-F238E27FC236}">
                    <a16:creationId xmlns:a16="http://schemas.microsoft.com/office/drawing/2014/main" id="{AABD3626-D0CF-4F47-93F8-97AABC8CAC2F}"/>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Rectangle 412">
                <a:extLst>
                  <a:ext uri="{FF2B5EF4-FFF2-40B4-BE49-F238E27FC236}">
                    <a16:creationId xmlns:a16="http://schemas.microsoft.com/office/drawing/2014/main" id="{5E9D8EB8-56C0-5C4F-AD05-5B85AF8738DD}"/>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Rectangle 413">
                <a:extLst>
                  <a:ext uri="{FF2B5EF4-FFF2-40B4-BE49-F238E27FC236}">
                    <a16:creationId xmlns:a16="http://schemas.microsoft.com/office/drawing/2014/main" id="{E555025E-636F-C446-8E48-43FB7A9835CD}"/>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Rectangle 414">
                <a:extLst>
                  <a:ext uri="{FF2B5EF4-FFF2-40B4-BE49-F238E27FC236}">
                    <a16:creationId xmlns:a16="http://schemas.microsoft.com/office/drawing/2014/main" id="{821BCDE6-95FD-D547-A08C-1BAD0F163304}"/>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Rectangle 415">
                <a:extLst>
                  <a:ext uri="{FF2B5EF4-FFF2-40B4-BE49-F238E27FC236}">
                    <a16:creationId xmlns:a16="http://schemas.microsoft.com/office/drawing/2014/main" id="{0697935F-6470-5B41-9DD9-3479552C921F}"/>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8" name="Group 397">
              <a:extLst>
                <a:ext uri="{FF2B5EF4-FFF2-40B4-BE49-F238E27FC236}">
                  <a16:creationId xmlns:a16="http://schemas.microsoft.com/office/drawing/2014/main" id="{955AC23C-55B7-6240-8267-9DFFCAEAE8F6}"/>
                </a:ext>
              </a:extLst>
            </p:cNvPr>
            <p:cNvGrpSpPr/>
            <p:nvPr/>
          </p:nvGrpSpPr>
          <p:grpSpPr>
            <a:xfrm>
              <a:off x="4643360" y="4308811"/>
              <a:ext cx="1135611" cy="1211760"/>
              <a:chOff x="7157609" y="2724764"/>
              <a:chExt cx="1135611" cy="1211760"/>
            </a:xfrm>
          </p:grpSpPr>
          <p:sp>
            <p:nvSpPr>
              <p:cNvPr id="399" name="Rectangle 398">
                <a:extLst>
                  <a:ext uri="{FF2B5EF4-FFF2-40B4-BE49-F238E27FC236}">
                    <a16:creationId xmlns:a16="http://schemas.microsoft.com/office/drawing/2014/main" id="{3F5A85FC-8426-484D-81AF-C7557D3561E3}"/>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Rectangle 399">
                <a:extLst>
                  <a:ext uri="{FF2B5EF4-FFF2-40B4-BE49-F238E27FC236}">
                    <a16:creationId xmlns:a16="http://schemas.microsoft.com/office/drawing/2014/main" id="{F939126F-063E-EA4B-A693-29F6531F497A}"/>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Rectangle 400">
                <a:extLst>
                  <a:ext uri="{FF2B5EF4-FFF2-40B4-BE49-F238E27FC236}">
                    <a16:creationId xmlns:a16="http://schemas.microsoft.com/office/drawing/2014/main" id="{E80A759E-190E-7B4D-AD0F-1EF5940D3C00}"/>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ectangle 401">
                <a:extLst>
                  <a:ext uri="{FF2B5EF4-FFF2-40B4-BE49-F238E27FC236}">
                    <a16:creationId xmlns:a16="http://schemas.microsoft.com/office/drawing/2014/main" id="{D6D4E2AA-F5AB-844A-B529-3D97F6E2A3F1}"/>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Rectangle 402">
                <a:extLst>
                  <a:ext uri="{FF2B5EF4-FFF2-40B4-BE49-F238E27FC236}">
                    <a16:creationId xmlns:a16="http://schemas.microsoft.com/office/drawing/2014/main" id="{A1101DF7-9F12-894D-B950-EA2F778B6F95}"/>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Rectangle 403">
                <a:extLst>
                  <a:ext uri="{FF2B5EF4-FFF2-40B4-BE49-F238E27FC236}">
                    <a16:creationId xmlns:a16="http://schemas.microsoft.com/office/drawing/2014/main" id="{46CE7BE7-22E9-2040-AE1B-760B3135B87F}"/>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Rectangle 404">
                <a:extLst>
                  <a:ext uri="{FF2B5EF4-FFF2-40B4-BE49-F238E27FC236}">
                    <a16:creationId xmlns:a16="http://schemas.microsoft.com/office/drawing/2014/main" id="{0774A441-DD90-1949-B816-ED752ABB0F1C}"/>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Rectangle 405">
                <a:extLst>
                  <a:ext uri="{FF2B5EF4-FFF2-40B4-BE49-F238E27FC236}">
                    <a16:creationId xmlns:a16="http://schemas.microsoft.com/office/drawing/2014/main" id="{227F642A-B867-6C45-BC64-ECCA1CA52290}"/>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Rectangle 406">
                <a:extLst>
                  <a:ext uri="{FF2B5EF4-FFF2-40B4-BE49-F238E27FC236}">
                    <a16:creationId xmlns:a16="http://schemas.microsoft.com/office/drawing/2014/main" id="{CE678C0E-B8D3-EC43-AE5C-48048C58E0B5}"/>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0" name="Group 479">
            <a:extLst>
              <a:ext uri="{FF2B5EF4-FFF2-40B4-BE49-F238E27FC236}">
                <a16:creationId xmlns:a16="http://schemas.microsoft.com/office/drawing/2014/main" id="{3BA7EE26-7FF8-794A-915D-A697CB21B9EA}"/>
              </a:ext>
            </a:extLst>
          </p:cNvPr>
          <p:cNvGrpSpPr/>
          <p:nvPr/>
        </p:nvGrpSpPr>
        <p:grpSpPr>
          <a:xfrm>
            <a:off x="8944785" y="1937648"/>
            <a:ext cx="3406833" cy="3635280"/>
            <a:chOff x="2372138" y="1885291"/>
            <a:chExt cx="3406833" cy="3635280"/>
          </a:xfrm>
          <a:scene3d>
            <a:camera prst="perspectiveRight">
              <a:rot lat="0" lon="16499982" rev="0"/>
            </a:camera>
            <a:lightRig rig="threePt" dir="t"/>
          </a:scene3d>
        </p:grpSpPr>
        <p:grpSp>
          <p:nvGrpSpPr>
            <p:cNvPr id="481" name="Group 480">
              <a:extLst>
                <a:ext uri="{FF2B5EF4-FFF2-40B4-BE49-F238E27FC236}">
                  <a16:creationId xmlns:a16="http://schemas.microsoft.com/office/drawing/2014/main" id="{43F63D3B-1E8B-1647-B6BA-4EC31E84674D}"/>
                </a:ext>
              </a:extLst>
            </p:cNvPr>
            <p:cNvGrpSpPr/>
            <p:nvPr/>
          </p:nvGrpSpPr>
          <p:grpSpPr>
            <a:xfrm>
              <a:off x="2372138" y="1885291"/>
              <a:ext cx="1135611" cy="1211760"/>
              <a:chOff x="7157609" y="2724764"/>
              <a:chExt cx="1135611" cy="1211760"/>
            </a:xfrm>
          </p:grpSpPr>
          <p:sp>
            <p:nvSpPr>
              <p:cNvPr id="562" name="Rectangle 561">
                <a:extLst>
                  <a:ext uri="{FF2B5EF4-FFF2-40B4-BE49-F238E27FC236}">
                    <a16:creationId xmlns:a16="http://schemas.microsoft.com/office/drawing/2014/main" id="{C2DB24EE-7D4F-9543-8751-19A90203995C}"/>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Rectangle 562">
                <a:extLst>
                  <a:ext uri="{FF2B5EF4-FFF2-40B4-BE49-F238E27FC236}">
                    <a16:creationId xmlns:a16="http://schemas.microsoft.com/office/drawing/2014/main" id="{F0CD6FBC-5A14-6840-9E20-5ECE20A2DE98}"/>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Rectangle 563">
                <a:extLst>
                  <a:ext uri="{FF2B5EF4-FFF2-40B4-BE49-F238E27FC236}">
                    <a16:creationId xmlns:a16="http://schemas.microsoft.com/office/drawing/2014/main" id="{ABDB51DF-9D82-CD48-8EAC-A03DDC849692}"/>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Rectangle 564">
                <a:extLst>
                  <a:ext uri="{FF2B5EF4-FFF2-40B4-BE49-F238E27FC236}">
                    <a16:creationId xmlns:a16="http://schemas.microsoft.com/office/drawing/2014/main" id="{E7D24B61-EF7A-7941-B196-C4E9219D5D62}"/>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Rectangle 565">
                <a:extLst>
                  <a:ext uri="{FF2B5EF4-FFF2-40B4-BE49-F238E27FC236}">
                    <a16:creationId xmlns:a16="http://schemas.microsoft.com/office/drawing/2014/main" id="{A1829702-5040-7A45-954E-6591E89F962E}"/>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Rectangle 566">
                <a:extLst>
                  <a:ext uri="{FF2B5EF4-FFF2-40B4-BE49-F238E27FC236}">
                    <a16:creationId xmlns:a16="http://schemas.microsoft.com/office/drawing/2014/main" id="{3302B646-A607-6848-A89C-FB7113518969}"/>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Rectangle 567">
                <a:extLst>
                  <a:ext uri="{FF2B5EF4-FFF2-40B4-BE49-F238E27FC236}">
                    <a16:creationId xmlns:a16="http://schemas.microsoft.com/office/drawing/2014/main" id="{20360F59-9DA0-EC4F-8824-3968C66829A5}"/>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Rectangle 568">
                <a:extLst>
                  <a:ext uri="{FF2B5EF4-FFF2-40B4-BE49-F238E27FC236}">
                    <a16:creationId xmlns:a16="http://schemas.microsoft.com/office/drawing/2014/main" id="{ACAF759D-8864-A54F-9746-940EC36BCD4D}"/>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Rectangle 569">
                <a:extLst>
                  <a:ext uri="{FF2B5EF4-FFF2-40B4-BE49-F238E27FC236}">
                    <a16:creationId xmlns:a16="http://schemas.microsoft.com/office/drawing/2014/main" id="{47FA5448-0CC7-A94D-9367-78367A5CD3E6}"/>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2" name="Group 481">
              <a:extLst>
                <a:ext uri="{FF2B5EF4-FFF2-40B4-BE49-F238E27FC236}">
                  <a16:creationId xmlns:a16="http://schemas.microsoft.com/office/drawing/2014/main" id="{7FED317C-D9ED-5E48-9913-D0731C649DA5}"/>
                </a:ext>
              </a:extLst>
            </p:cNvPr>
            <p:cNvGrpSpPr/>
            <p:nvPr/>
          </p:nvGrpSpPr>
          <p:grpSpPr>
            <a:xfrm>
              <a:off x="3507749" y="1885291"/>
              <a:ext cx="1135611" cy="1211760"/>
              <a:chOff x="7157609" y="2724764"/>
              <a:chExt cx="1135611" cy="1211760"/>
            </a:xfrm>
          </p:grpSpPr>
          <p:sp>
            <p:nvSpPr>
              <p:cNvPr id="553" name="Rectangle 552">
                <a:extLst>
                  <a:ext uri="{FF2B5EF4-FFF2-40B4-BE49-F238E27FC236}">
                    <a16:creationId xmlns:a16="http://schemas.microsoft.com/office/drawing/2014/main" id="{BF33A308-3D49-5F40-8AD5-EA01205F0D1C}"/>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Rectangle 553">
                <a:extLst>
                  <a:ext uri="{FF2B5EF4-FFF2-40B4-BE49-F238E27FC236}">
                    <a16:creationId xmlns:a16="http://schemas.microsoft.com/office/drawing/2014/main" id="{238AF6D4-2A3D-BF4D-97F9-20EF1F4D4EFB}"/>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Rectangle 554">
                <a:extLst>
                  <a:ext uri="{FF2B5EF4-FFF2-40B4-BE49-F238E27FC236}">
                    <a16:creationId xmlns:a16="http://schemas.microsoft.com/office/drawing/2014/main" id="{BD0057A6-572E-AE47-B927-7F2D6A5345B2}"/>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Rectangle 555">
                <a:extLst>
                  <a:ext uri="{FF2B5EF4-FFF2-40B4-BE49-F238E27FC236}">
                    <a16:creationId xmlns:a16="http://schemas.microsoft.com/office/drawing/2014/main" id="{37AAB90E-3E0D-BC4C-9CDA-C8B2056B8FD3}"/>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Rectangle 556">
                <a:extLst>
                  <a:ext uri="{FF2B5EF4-FFF2-40B4-BE49-F238E27FC236}">
                    <a16:creationId xmlns:a16="http://schemas.microsoft.com/office/drawing/2014/main" id="{CFAD4003-2246-C64E-B2EB-EB3A6E55FE9E}"/>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Rectangle 557">
                <a:extLst>
                  <a:ext uri="{FF2B5EF4-FFF2-40B4-BE49-F238E27FC236}">
                    <a16:creationId xmlns:a16="http://schemas.microsoft.com/office/drawing/2014/main" id="{91D8E085-4B2B-FF40-9019-A38DC99DC9F6}"/>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Rectangle 558">
                <a:extLst>
                  <a:ext uri="{FF2B5EF4-FFF2-40B4-BE49-F238E27FC236}">
                    <a16:creationId xmlns:a16="http://schemas.microsoft.com/office/drawing/2014/main" id="{3922C6D4-8DA2-434D-9523-DA6E46816123}"/>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Rectangle 559">
                <a:extLst>
                  <a:ext uri="{FF2B5EF4-FFF2-40B4-BE49-F238E27FC236}">
                    <a16:creationId xmlns:a16="http://schemas.microsoft.com/office/drawing/2014/main" id="{FB222294-C18E-B746-80B5-7D670FECF21B}"/>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Rectangle 560">
                <a:extLst>
                  <a:ext uri="{FF2B5EF4-FFF2-40B4-BE49-F238E27FC236}">
                    <a16:creationId xmlns:a16="http://schemas.microsoft.com/office/drawing/2014/main" id="{2B5A231A-69AE-C843-B0B5-6EC2CA95B57A}"/>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3" name="Group 482">
              <a:extLst>
                <a:ext uri="{FF2B5EF4-FFF2-40B4-BE49-F238E27FC236}">
                  <a16:creationId xmlns:a16="http://schemas.microsoft.com/office/drawing/2014/main" id="{091C08B2-544E-BD4F-B17D-253890F7B989}"/>
                </a:ext>
              </a:extLst>
            </p:cNvPr>
            <p:cNvGrpSpPr/>
            <p:nvPr/>
          </p:nvGrpSpPr>
          <p:grpSpPr>
            <a:xfrm>
              <a:off x="4643360" y="1885291"/>
              <a:ext cx="1135611" cy="1211760"/>
              <a:chOff x="7157609" y="2724764"/>
              <a:chExt cx="1135611" cy="1211760"/>
            </a:xfrm>
          </p:grpSpPr>
          <p:sp>
            <p:nvSpPr>
              <p:cNvPr id="544" name="Rectangle 543">
                <a:extLst>
                  <a:ext uri="{FF2B5EF4-FFF2-40B4-BE49-F238E27FC236}">
                    <a16:creationId xmlns:a16="http://schemas.microsoft.com/office/drawing/2014/main" id="{63C562A5-FEE7-1746-9CED-FCBF3C2E827F}"/>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Rectangle 544">
                <a:extLst>
                  <a:ext uri="{FF2B5EF4-FFF2-40B4-BE49-F238E27FC236}">
                    <a16:creationId xmlns:a16="http://schemas.microsoft.com/office/drawing/2014/main" id="{07778EC9-4A25-C742-A7D7-AA9B0209780A}"/>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Rectangle 545">
                <a:extLst>
                  <a:ext uri="{FF2B5EF4-FFF2-40B4-BE49-F238E27FC236}">
                    <a16:creationId xmlns:a16="http://schemas.microsoft.com/office/drawing/2014/main" id="{F8DBC534-3221-5C40-B87C-0C0720FC9ABF}"/>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Rectangle 546">
                <a:extLst>
                  <a:ext uri="{FF2B5EF4-FFF2-40B4-BE49-F238E27FC236}">
                    <a16:creationId xmlns:a16="http://schemas.microsoft.com/office/drawing/2014/main" id="{CCABE197-9D70-C846-8C74-B58A405D4CFD}"/>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Rectangle 547">
                <a:extLst>
                  <a:ext uri="{FF2B5EF4-FFF2-40B4-BE49-F238E27FC236}">
                    <a16:creationId xmlns:a16="http://schemas.microsoft.com/office/drawing/2014/main" id="{3C439485-2C0A-FB4C-8B86-203AA270A8B5}"/>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Rectangle 548">
                <a:extLst>
                  <a:ext uri="{FF2B5EF4-FFF2-40B4-BE49-F238E27FC236}">
                    <a16:creationId xmlns:a16="http://schemas.microsoft.com/office/drawing/2014/main" id="{E3933812-7A90-354B-9CB7-E5C8D28A1359}"/>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Rectangle 549">
                <a:extLst>
                  <a:ext uri="{FF2B5EF4-FFF2-40B4-BE49-F238E27FC236}">
                    <a16:creationId xmlns:a16="http://schemas.microsoft.com/office/drawing/2014/main" id="{8D40CF3B-6784-3841-915B-A749AE1F4EE2}"/>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Rectangle 550">
                <a:extLst>
                  <a:ext uri="{FF2B5EF4-FFF2-40B4-BE49-F238E27FC236}">
                    <a16:creationId xmlns:a16="http://schemas.microsoft.com/office/drawing/2014/main" id="{2EE33A63-6AC4-3C42-93D6-D3F283D4B069}"/>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Rectangle 551">
                <a:extLst>
                  <a:ext uri="{FF2B5EF4-FFF2-40B4-BE49-F238E27FC236}">
                    <a16:creationId xmlns:a16="http://schemas.microsoft.com/office/drawing/2014/main" id="{ED9A58DD-289D-8445-ADD1-A79D05356E0A}"/>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4" name="Group 483">
              <a:extLst>
                <a:ext uri="{FF2B5EF4-FFF2-40B4-BE49-F238E27FC236}">
                  <a16:creationId xmlns:a16="http://schemas.microsoft.com/office/drawing/2014/main" id="{3D195D10-EC8A-D749-9556-DEAC94379E42}"/>
                </a:ext>
              </a:extLst>
            </p:cNvPr>
            <p:cNvGrpSpPr/>
            <p:nvPr/>
          </p:nvGrpSpPr>
          <p:grpSpPr>
            <a:xfrm>
              <a:off x="2372138" y="3097051"/>
              <a:ext cx="1135611" cy="1211760"/>
              <a:chOff x="7157609" y="2724764"/>
              <a:chExt cx="1135611" cy="1211760"/>
            </a:xfrm>
          </p:grpSpPr>
          <p:sp>
            <p:nvSpPr>
              <p:cNvPr id="535" name="Rectangle 534">
                <a:extLst>
                  <a:ext uri="{FF2B5EF4-FFF2-40B4-BE49-F238E27FC236}">
                    <a16:creationId xmlns:a16="http://schemas.microsoft.com/office/drawing/2014/main" id="{336A6A0D-ABF9-624C-A70F-CB8C003DCE94}"/>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Rectangle 535">
                <a:extLst>
                  <a:ext uri="{FF2B5EF4-FFF2-40B4-BE49-F238E27FC236}">
                    <a16:creationId xmlns:a16="http://schemas.microsoft.com/office/drawing/2014/main" id="{C14D18BA-E5AB-0146-BE1D-8AAED7336357}"/>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Rectangle 536">
                <a:extLst>
                  <a:ext uri="{FF2B5EF4-FFF2-40B4-BE49-F238E27FC236}">
                    <a16:creationId xmlns:a16="http://schemas.microsoft.com/office/drawing/2014/main" id="{E1B87784-B7D8-D747-8D63-0C935AA6E6C7}"/>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Rectangle 537">
                <a:extLst>
                  <a:ext uri="{FF2B5EF4-FFF2-40B4-BE49-F238E27FC236}">
                    <a16:creationId xmlns:a16="http://schemas.microsoft.com/office/drawing/2014/main" id="{02E06EF6-9460-B446-A728-E208FFEEFBC9}"/>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Rectangle 538">
                <a:extLst>
                  <a:ext uri="{FF2B5EF4-FFF2-40B4-BE49-F238E27FC236}">
                    <a16:creationId xmlns:a16="http://schemas.microsoft.com/office/drawing/2014/main" id="{D0C7559A-565A-6D41-B146-5C3654468776}"/>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Rectangle 539">
                <a:extLst>
                  <a:ext uri="{FF2B5EF4-FFF2-40B4-BE49-F238E27FC236}">
                    <a16:creationId xmlns:a16="http://schemas.microsoft.com/office/drawing/2014/main" id="{7C35597C-BC6B-1149-BCCA-71112E1114D4}"/>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Rectangle 540">
                <a:extLst>
                  <a:ext uri="{FF2B5EF4-FFF2-40B4-BE49-F238E27FC236}">
                    <a16:creationId xmlns:a16="http://schemas.microsoft.com/office/drawing/2014/main" id="{854951B2-6FC5-4847-BCAE-409F5964D1CD}"/>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Rectangle 541">
                <a:extLst>
                  <a:ext uri="{FF2B5EF4-FFF2-40B4-BE49-F238E27FC236}">
                    <a16:creationId xmlns:a16="http://schemas.microsoft.com/office/drawing/2014/main" id="{EF516F87-A7CF-4941-B529-4C6ADFF0C398}"/>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Rectangle 542">
                <a:extLst>
                  <a:ext uri="{FF2B5EF4-FFF2-40B4-BE49-F238E27FC236}">
                    <a16:creationId xmlns:a16="http://schemas.microsoft.com/office/drawing/2014/main" id="{AD70B950-5A1F-AC4D-9C05-0CB779551F0C}"/>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5" name="Group 484">
              <a:extLst>
                <a:ext uri="{FF2B5EF4-FFF2-40B4-BE49-F238E27FC236}">
                  <a16:creationId xmlns:a16="http://schemas.microsoft.com/office/drawing/2014/main" id="{F3B17F8C-6275-3B41-AB06-8666FF121D4B}"/>
                </a:ext>
              </a:extLst>
            </p:cNvPr>
            <p:cNvGrpSpPr/>
            <p:nvPr/>
          </p:nvGrpSpPr>
          <p:grpSpPr>
            <a:xfrm>
              <a:off x="3507749" y="3097051"/>
              <a:ext cx="1135611" cy="1211760"/>
              <a:chOff x="7157609" y="2724764"/>
              <a:chExt cx="1135611" cy="1211760"/>
            </a:xfrm>
          </p:grpSpPr>
          <p:sp>
            <p:nvSpPr>
              <p:cNvPr id="526" name="Rectangle 525">
                <a:extLst>
                  <a:ext uri="{FF2B5EF4-FFF2-40B4-BE49-F238E27FC236}">
                    <a16:creationId xmlns:a16="http://schemas.microsoft.com/office/drawing/2014/main" id="{9CF48F0C-FF03-B948-8D82-D61D8DC83F9D}"/>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Rectangle 526">
                <a:extLst>
                  <a:ext uri="{FF2B5EF4-FFF2-40B4-BE49-F238E27FC236}">
                    <a16:creationId xmlns:a16="http://schemas.microsoft.com/office/drawing/2014/main" id="{0BA1F54F-AB9A-1140-ACD7-F50DEBB44887}"/>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Rectangle 527">
                <a:extLst>
                  <a:ext uri="{FF2B5EF4-FFF2-40B4-BE49-F238E27FC236}">
                    <a16:creationId xmlns:a16="http://schemas.microsoft.com/office/drawing/2014/main" id="{566ABD62-CC3B-B94F-BBB7-7AA753342A9D}"/>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Rectangle 528">
                <a:extLst>
                  <a:ext uri="{FF2B5EF4-FFF2-40B4-BE49-F238E27FC236}">
                    <a16:creationId xmlns:a16="http://schemas.microsoft.com/office/drawing/2014/main" id="{06C02053-7AD8-9344-A066-658D2DAA8F9F}"/>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Rectangle 529">
                <a:extLst>
                  <a:ext uri="{FF2B5EF4-FFF2-40B4-BE49-F238E27FC236}">
                    <a16:creationId xmlns:a16="http://schemas.microsoft.com/office/drawing/2014/main" id="{AAEF0A63-BEDF-1A4C-953F-BAC7F7B38190}"/>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Rectangle 530">
                <a:extLst>
                  <a:ext uri="{FF2B5EF4-FFF2-40B4-BE49-F238E27FC236}">
                    <a16:creationId xmlns:a16="http://schemas.microsoft.com/office/drawing/2014/main" id="{348B48C6-4E47-704F-803F-2050F41BCC0E}"/>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Rectangle 531">
                <a:extLst>
                  <a:ext uri="{FF2B5EF4-FFF2-40B4-BE49-F238E27FC236}">
                    <a16:creationId xmlns:a16="http://schemas.microsoft.com/office/drawing/2014/main" id="{2A18DB2C-D6FC-7845-84A4-80BF3B450B92}"/>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Rectangle 532">
                <a:extLst>
                  <a:ext uri="{FF2B5EF4-FFF2-40B4-BE49-F238E27FC236}">
                    <a16:creationId xmlns:a16="http://schemas.microsoft.com/office/drawing/2014/main" id="{BAFD3400-B0CC-AB43-97BE-F97C0E3C3A88}"/>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Rectangle 533">
                <a:extLst>
                  <a:ext uri="{FF2B5EF4-FFF2-40B4-BE49-F238E27FC236}">
                    <a16:creationId xmlns:a16="http://schemas.microsoft.com/office/drawing/2014/main" id="{8B8A87B9-FBAC-104F-B08B-1A243197AA05}"/>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6" name="Group 485">
              <a:extLst>
                <a:ext uri="{FF2B5EF4-FFF2-40B4-BE49-F238E27FC236}">
                  <a16:creationId xmlns:a16="http://schemas.microsoft.com/office/drawing/2014/main" id="{57FF7F59-5B5B-504F-8DB4-117BA4CA58EC}"/>
                </a:ext>
              </a:extLst>
            </p:cNvPr>
            <p:cNvGrpSpPr/>
            <p:nvPr/>
          </p:nvGrpSpPr>
          <p:grpSpPr>
            <a:xfrm>
              <a:off x="4643360" y="3097051"/>
              <a:ext cx="1135611" cy="1211760"/>
              <a:chOff x="7157609" y="2724764"/>
              <a:chExt cx="1135611" cy="1211760"/>
            </a:xfrm>
          </p:grpSpPr>
          <p:sp>
            <p:nvSpPr>
              <p:cNvPr id="517" name="Rectangle 516">
                <a:extLst>
                  <a:ext uri="{FF2B5EF4-FFF2-40B4-BE49-F238E27FC236}">
                    <a16:creationId xmlns:a16="http://schemas.microsoft.com/office/drawing/2014/main" id="{5281B8E6-D8BE-5840-9A93-36BC978E56CC}"/>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Rectangle 517">
                <a:extLst>
                  <a:ext uri="{FF2B5EF4-FFF2-40B4-BE49-F238E27FC236}">
                    <a16:creationId xmlns:a16="http://schemas.microsoft.com/office/drawing/2014/main" id="{289F3D08-2023-4144-AA77-0BCDC21865CC}"/>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Rectangle 518">
                <a:extLst>
                  <a:ext uri="{FF2B5EF4-FFF2-40B4-BE49-F238E27FC236}">
                    <a16:creationId xmlns:a16="http://schemas.microsoft.com/office/drawing/2014/main" id="{57D2514B-F577-1342-9309-8398E3BE5030}"/>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Rectangle 519">
                <a:extLst>
                  <a:ext uri="{FF2B5EF4-FFF2-40B4-BE49-F238E27FC236}">
                    <a16:creationId xmlns:a16="http://schemas.microsoft.com/office/drawing/2014/main" id="{F17AA391-8539-A74C-9E58-DEF84DB5B72F}"/>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Rectangle 520">
                <a:extLst>
                  <a:ext uri="{FF2B5EF4-FFF2-40B4-BE49-F238E27FC236}">
                    <a16:creationId xmlns:a16="http://schemas.microsoft.com/office/drawing/2014/main" id="{0A3C94C0-B4CF-C241-927C-1DDE7D30997D}"/>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Rectangle 521">
                <a:extLst>
                  <a:ext uri="{FF2B5EF4-FFF2-40B4-BE49-F238E27FC236}">
                    <a16:creationId xmlns:a16="http://schemas.microsoft.com/office/drawing/2014/main" id="{ADD76FBF-373F-904A-A443-3140643C29BC}"/>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Rectangle 522">
                <a:extLst>
                  <a:ext uri="{FF2B5EF4-FFF2-40B4-BE49-F238E27FC236}">
                    <a16:creationId xmlns:a16="http://schemas.microsoft.com/office/drawing/2014/main" id="{B599A3BC-4F70-AB45-A1EF-7858DFBE0483}"/>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Rectangle 523">
                <a:extLst>
                  <a:ext uri="{FF2B5EF4-FFF2-40B4-BE49-F238E27FC236}">
                    <a16:creationId xmlns:a16="http://schemas.microsoft.com/office/drawing/2014/main" id="{B51922FB-99B1-294A-89CC-7BFD8F81EC61}"/>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Rectangle 524">
                <a:extLst>
                  <a:ext uri="{FF2B5EF4-FFF2-40B4-BE49-F238E27FC236}">
                    <a16:creationId xmlns:a16="http://schemas.microsoft.com/office/drawing/2014/main" id="{138865B1-5DF1-F241-AED8-5179E93ABAB4}"/>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7" name="Group 486">
              <a:extLst>
                <a:ext uri="{FF2B5EF4-FFF2-40B4-BE49-F238E27FC236}">
                  <a16:creationId xmlns:a16="http://schemas.microsoft.com/office/drawing/2014/main" id="{48573AE5-3FC2-A544-84B3-ECF8D2CCAA24}"/>
                </a:ext>
              </a:extLst>
            </p:cNvPr>
            <p:cNvGrpSpPr/>
            <p:nvPr/>
          </p:nvGrpSpPr>
          <p:grpSpPr>
            <a:xfrm>
              <a:off x="2372138" y="4308811"/>
              <a:ext cx="1135611" cy="1211760"/>
              <a:chOff x="7157609" y="2724764"/>
              <a:chExt cx="1135611" cy="1211760"/>
            </a:xfrm>
          </p:grpSpPr>
          <p:sp>
            <p:nvSpPr>
              <p:cNvPr id="508" name="Rectangle 507">
                <a:extLst>
                  <a:ext uri="{FF2B5EF4-FFF2-40B4-BE49-F238E27FC236}">
                    <a16:creationId xmlns:a16="http://schemas.microsoft.com/office/drawing/2014/main" id="{A06A88D5-776A-E34B-AED7-1DB8191E012E}"/>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Rectangle 508">
                <a:extLst>
                  <a:ext uri="{FF2B5EF4-FFF2-40B4-BE49-F238E27FC236}">
                    <a16:creationId xmlns:a16="http://schemas.microsoft.com/office/drawing/2014/main" id="{14038F41-746E-604E-A04E-04D959C23827}"/>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Rectangle 509">
                <a:extLst>
                  <a:ext uri="{FF2B5EF4-FFF2-40B4-BE49-F238E27FC236}">
                    <a16:creationId xmlns:a16="http://schemas.microsoft.com/office/drawing/2014/main" id="{B02D2698-7EB2-F748-B41A-A945F1E2CB38}"/>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Rectangle 510">
                <a:extLst>
                  <a:ext uri="{FF2B5EF4-FFF2-40B4-BE49-F238E27FC236}">
                    <a16:creationId xmlns:a16="http://schemas.microsoft.com/office/drawing/2014/main" id="{94AD142D-F43E-7348-94C9-B72567CF2A60}"/>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Rectangle 511">
                <a:extLst>
                  <a:ext uri="{FF2B5EF4-FFF2-40B4-BE49-F238E27FC236}">
                    <a16:creationId xmlns:a16="http://schemas.microsoft.com/office/drawing/2014/main" id="{C857CBAE-AA8A-3947-8640-818C12D14EA0}"/>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Rectangle 512">
                <a:extLst>
                  <a:ext uri="{FF2B5EF4-FFF2-40B4-BE49-F238E27FC236}">
                    <a16:creationId xmlns:a16="http://schemas.microsoft.com/office/drawing/2014/main" id="{967AEE8B-25C3-F84D-BE47-C4D2BD648A2C}"/>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Rectangle 513">
                <a:extLst>
                  <a:ext uri="{FF2B5EF4-FFF2-40B4-BE49-F238E27FC236}">
                    <a16:creationId xmlns:a16="http://schemas.microsoft.com/office/drawing/2014/main" id="{1E31A575-D4EB-D343-A57F-8AF51A7939EB}"/>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Rectangle 514">
                <a:extLst>
                  <a:ext uri="{FF2B5EF4-FFF2-40B4-BE49-F238E27FC236}">
                    <a16:creationId xmlns:a16="http://schemas.microsoft.com/office/drawing/2014/main" id="{05FBA13F-A7DF-C04C-890D-B22B610E4DDB}"/>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Rectangle 515">
                <a:extLst>
                  <a:ext uri="{FF2B5EF4-FFF2-40B4-BE49-F238E27FC236}">
                    <a16:creationId xmlns:a16="http://schemas.microsoft.com/office/drawing/2014/main" id="{68499333-F8CC-2645-8F72-1B630E123E82}"/>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8" name="Group 487">
              <a:extLst>
                <a:ext uri="{FF2B5EF4-FFF2-40B4-BE49-F238E27FC236}">
                  <a16:creationId xmlns:a16="http://schemas.microsoft.com/office/drawing/2014/main" id="{48924D88-9513-F64F-A6A0-0AE7A4DD28A6}"/>
                </a:ext>
              </a:extLst>
            </p:cNvPr>
            <p:cNvGrpSpPr/>
            <p:nvPr/>
          </p:nvGrpSpPr>
          <p:grpSpPr>
            <a:xfrm>
              <a:off x="3507749" y="4308811"/>
              <a:ext cx="1135611" cy="1211760"/>
              <a:chOff x="7157609" y="2724764"/>
              <a:chExt cx="1135611" cy="1211760"/>
            </a:xfrm>
          </p:grpSpPr>
          <p:sp>
            <p:nvSpPr>
              <p:cNvPr id="499" name="Rectangle 498">
                <a:extLst>
                  <a:ext uri="{FF2B5EF4-FFF2-40B4-BE49-F238E27FC236}">
                    <a16:creationId xmlns:a16="http://schemas.microsoft.com/office/drawing/2014/main" id="{056C0F00-8409-1A44-ACE8-35F93B35CCF3}"/>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Rectangle 499">
                <a:extLst>
                  <a:ext uri="{FF2B5EF4-FFF2-40B4-BE49-F238E27FC236}">
                    <a16:creationId xmlns:a16="http://schemas.microsoft.com/office/drawing/2014/main" id="{B833CCF3-6AFE-A443-B6C8-235EC6034838}"/>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Rectangle 500">
                <a:extLst>
                  <a:ext uri="{FF2B5EF4-FFF2-40B4-BE49-F238E27FC236}">
                    <a16:creationId xmlns:a16="http://schemas.microsoft.com/office/drawing/2014/main" id="{0E3B2081-5334-A849-B2AB-3D415C0358FD}"/>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Rectangle 501">
                <a:extLst>
                  <a:ext uri="{FF2B5EF4-FFF2-40B4-BE49-F238E27FC236}">
                    <a16:creationId xmlns:a16="http://schemas.microsoft.com/office/drawing/2014/main" id="{9CFA0B3A-52BE-9340-8E6C-3C6B8A819212}"/>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Rectangle 502">
                <a:extLst>
                  <a:ext uri="{FF2B5EF4-FFF2-40B4-BE49-F238E27FC236}">
                    <a16:creationId xmlns:a16="http://schemas.microsoft.com/office/drawing/2014/main" id="{B5B47470-FA7E-074F-98EC-E637227C950A}"/>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Rectangle 503">
                <a:extLst>
                  <a:ext uri="{FF2B5EF4-FFF2-40B4-BE49-F238E27FC236}">
                    <a16:creationId xmlns:a16="http://schemas.microsoft.com/office/drawing/2014/main" id="{5C77F206-7E14-704C-AB7D-7D7AAA4A9594}"/>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Rectangle 504">
                <a:extLst>
                  <a:ext uri="{FF2B5EF4-FFF2-40B4-BE49-F238E27FC236}">
                    <a16:creationId xmlns:a16="http://schemas.microsoft.com/office/drawing/2014/main" id="{590922DE-76AD-BC4F-BA96-DC6C5E986AB0}"/>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Rectangle 505">
                <a:extLst>
                  <a:ext uri="{FF2B5EF4-FFF2-40B4-BE49-F238E27FC236}">
                    <a16:creationId xmlns:a16="http://schemas.microsoft.com/office/drawing/2014/main" id="{B57CCA27-7E9A-5B46-A4CF-2C24A94A44D5}"/>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Rectangle 506">
                <a:extLst>
                  <a:ext uri="{FF2B5EF4-FFF2-40B4-BE49-F238E27FC236}">
                    <a16:creationId xmlns:a16="http://schemas.microsoft.com/office/drawing/2014/main" id="{D01D063C-2121-F040-BE05-2502B0E567B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9" name="Group 488">
              <a:extLst>
                <a:ext uri="{FF2B5EF4-FFF2-40B4-BE49-F238E27FC236}">
                  <a16:creationId xmlns:a16="http://schemas.microsoft.com/office/drawing/2014/main" id="{0803500D-F69F-3E42-B199-F1308BDAA532}"/>
                </a:ext>
              </a:extLst>
            </p:cNvPr>
            <p:cNvGrpSpPr/>
            <p:nvPr/>
          </p:nvGrpSpPr>
          <p:grpSpPr>
            <a:xfrm>
              <a:off x="4643360" y="4308811"/>
              <a:ext cx="1135611" cy="1211760"/>
              <a:chOff x="7157609" y="2724764"/>
              <a:chExt cx="1135611" cy="1211760"/>
            </a:xfrm>
          </p:grpSpPr>
          <p:sp>
            <p:nvSpPr>
              <p:cNvPr id="490" name="Rectangle 489">
                <a:extLst>
                  <a:ext uri="{FF2B5EF4-FFF2-40B4-BE49-F238E27FC236}">
                    <a16:creationId xmlns:a16="http://schemas.microsoft.com/office/drawing/2014/main" id="{176D3ED6-46A9-CF4F-815F-ABA0F4F2EE11}"/>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Rectangle 490">
                <a:extLst>
                  <a:ext uri="{FF2B5EF4-FFF2-40B4-BE49-F238E27FC236}">
                    <a16:creationId xmlns:a16="http://schemas.microsoft.com/office/drawing/2014/main" id="{A0E4B32B-70DC-2646-8E60-470BB9FAA3CA}"/>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Rectangle 491">
                <a:extLst>
                  <a:ext uri="{FF2B5EF4-FFF2-40B4-BE49-F238E27FC236}">
                    <a16:creationId xmlns:a16="http://schemas.microsoft.com/office/drawing/2014/main" id="{9A9E5BC4-FF7C-5C45-A76D-5392ADC4AF26}"/>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Rectangle 492">
                <a:extLst>
                  <a:ext uri="{FF2B5EF4-FFF2-40B4-BE49-F238E27FC236}">
                    <a16:creationId xmlns:a16="http://schemas.microsoft.com/office/drawing/2014/main" id="{F7F05BCE-4DC0-264A-84EF-9B7FAFFFCC84}"/>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Rectangle 493">
                <a:extLst>
                  <a:ext uri="{FF2B5EF4-FFF2-40B4-BE49-F238E27FC236}">
                    <a16:creationId xmlns:a16="http://schemas.microsoft.com/office/drawing/2014/main" id="{148A514B-24C5-E24A-B5E8-34EA04F88F08}"/>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Rectangle 494">
                <a:extLst>
                  <a:ext uri="{FF2B5EF4-FFF2-40B4-BE49-F238E27FC236}">
                    <a16:creationId xmlns:a16="http://schemas.microsoft.com/office/drawing/2014/main" id="{78A0F44A-EBA4-5C45-91F2-E07BFE223D02}"/>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Rectangle 495">
                <a:extLst>
                  <a:ext uri="{FF2B5EF4-FFF2-40B4-BE49-F238E27FC236}">
                    <a16:creationId xmlns:a16="http://schemas.microsoft.com/office/drawing/2014/main" id="{1671BC0B-35F7-FD48-A380-A3AA6B7FC771}"/>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Rectangle 496">
                <a:extLst>
                  <a:ext uri="{FF2B5EF4-FFF2-40B4-BE49-F238E27FC236}">
                    <a16:creationId xmlns:a16="http://schemas.microsoft.com/office/drawing/2014/main" id="{4645E239-F1A7-3644-AF0C-7E90A67338FE}"/>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Rectangle 497">
                <a:extLst>
                  <a:ext uri="{FF2B5EF4-FFF2-40B4-BE49-F238E27FC236}">
                    <a16:creationId xmlns:a16="http://schemas.microsoft.com/office/drawing/2014/main" id="{3182D370-203D-F745-B81B-000516FD33CB}"/>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572" name="Curved Connector 571">
            <a:extLst>
              <a:ext uri="{FF2B5EF4-FFF2-40B4-BE49-F238E27FC236}">
                <a16:creationId xmlns:a16="http://schemas.microsoft.com/office/drawing/2014/main" id="{D4DB9190-3B82-ED44-B8D2-39F5D8AAEBE1}"/>
              </a:ext>
            </a:extLst>
          </p:cNvPr>
          <p:cNvCxnSpPr>
            <a:cxnSpLocks/>
            <a:stCxn id="110" idx="3"/>
          </p:cNvCxnSpPr>
          <p:nvPr/>
        </p:nvCxnSpPr>
        <p:spPr>
          <a:xfrm flipV="1">
            <a:off x="4538642" y="3230930"/>
            <a:ext cx="2840353" cy="807840"/>
          </a:xfrm>
          <a:prstGeom prst="curvedConnector3">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74" name="Curved Connector 573">
            <a:extLst>
              <a:ext uri="{FF2B5EF4-FFF2-40B4-BE49-F238E27FC236}">
                <a16:creationId xmlns:a16="http://schemas.microsoft.com/office/drawing/2014/main" id="{4A6E552E-FCA9-AF41-8F6C-4412831775DD}"/>
              </a:ext>
            </a:extLst>
          </p:cNvPr>
          <p:cNvCxnSpPr>
            <a:cxnSpLocks/>
            <a:stCxn id="107" idx="3"/>
          </p:cNvCxnSpPr>
          <p:nvPr/>
        </p:nvCxnSpPr>
        <p:spPr>
          <a:xfrm flipV="1">
            <a:off x="4538642" y="2294453"/>
            <a:ext cx="3393246" cy="1340397"/>
          </a:xfrm>
          <a:prstGeom prst="curvedConnector3">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77" name="Curved Connector 576">
            <a:extLst>
              <a:ext uri="{FF2B5EF4-FFF2-40B4-BE49-F238E27FC236}">
                <a16:creationId xmlns:a16="http://schemas.microsoft.com/office/drawing/2014/main" id="{B0E38E60-E094-C64E-A0B3-A115A87F6BB7}"/>
              </a:ext>
            </a:extLst>
          </p:cNvPr>
          <p:cNvCxnSpPr>
            <a:cxnSpLocks/>
            <a:stCxn id="104" idx="3"/>
          </p:cNvCxnSpPr>
          <p:nvPr/>
        </p:nvCxnSpPr>
        <p:spPr>
          <a:xfrm flipV="1">
            <a:off x="4538642" y="1890533"/>
            <a:ext cx="3946139" cy="1340397"/>
          </a:xfrm>
          <a:prstGeom prst="curvedConnector3">
            <a:avLst>
              <a:gd name="adj1" fmla="val 33833"/>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87" name="Curved Connector 586">
            <a:extLst>
              <a:ext uri="{FF2B5EF4-FFF2-40B4-BE49-F238E27FC236}">
                <a16:creationId xmlns:a16="http://schemas.microsoft.com/office/drawing/2014/main" id="{F0D305B5-F7C6-C343-8AC5-762D80C894A4}"/>
              </a:ext>
            </a:extLst>
          </p:cNvPr>
          <p:cNvCxnSpPr>
            <a:cxnSpLocks/>
            <a:stCxn id="103" idx="3"/>
          </p:cNvCxnSpPr>
          <p:nvPr/>
        </p:nvCxnSpPr>
        <p:spPr>
          <a:xfrm>
            <a:off x="4538641" y="4452834"/>
            <a:ext cx="4488558" cy="611633"/>
          </a:xfrm>
          <a:prstGeom prst="curvedConnector3">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89" name="Curved Connector 588">
            <a:extLst>
              <a:ext uri="{FF2B5EF4-FFF2-40B4-BE49-F238E27FC236}">
                <a16:creationId xmlns:a16="http://schemas.microsoft.com/office/drawing/2014/main" id="{53803B0C-D454-474F-9B1F-DE6759E55829}"/>
              </a:ext>
            </a:extLst>
          </p:cNvPr>
          <p:cNvCxnSpPr>
            <a:cxnSpLocks/>
            <a:stCxn id="106" idx="3"/>
          </p:cNvCxnSpPr>
          <p:nvPr/>
        </p:nvCxnSpPr>
        <p:spPr>
          <a:xfrm>
            <a:off x="4538641" y="4856754"/>
            <a:ext cx="5073192" cy="605880"/>
          </a:xfrm>
          <a:prstGeom prst="curvedConnector3">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92" name="Curved Connector 591">
            <a:extLst>
              <a:ext uri="{FF2B5EF4-FFF2-40B4-BE49-F238E27FC236}">
                <a16:creationId xmlns:a16="http://schemas.microsoft.com/office/drawing/2014/main" id="{87BB5CD4-469C-834F-8A63-9237FF88E2C4}"/>
              </a:ext>
            </a:extLst>
          </p:cNvPr>
          <p:cNvCxnSpPr>
            <a:cxnSpLocks/>
            <a:stCxn id="109" idx="3"/>
          </p:cNvCxnSpPr>
          <p:nvPr/>
        </p:nvCxnSpPr>
        <p:spPr>
          <a:xfrm>
            <a:off x="4538641" y="5260674"/>
            <a:ext cx="5809978" cy="401459"/>
          </a:xfrm>
          <a:prstGeom prst="curvedConnector3">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573" name="TextBox 572">
            <a:extLst>
              <a:ext uri="{FF2B5EF4-FFF2-40B4-BE49-F238E27FC236}">
                <a16:creationId xmlns:a16="http://schemas.microsoft.com/office/drawing/2014/main" id="{F62797F6-55B8-A347-8E90-F09ED9584609}"/>
              </a:ext>
            </a:extLst>
          </p:cNvPr>
          <p:cNvSpPr txBox="1"/>
          <p:nvPr/>
        </p:nvSpPr>
        <p:spPr>
          <a:xfrm>
            <a:off x="2595730" y="5995444"/>
            <a:ext cx="4508265" cy="707886"/>
          </a:xfrm>
          <a:prstGeom prst="rect">
            <a:avLst/>
          </a:prstGeom>
          <a:noFill/>
        </p:spPr>
        <p:txBody>
          <a:bodyPr wrap="square" rtlCol="0">
            <a:spAutoFit/>
          </a:bodyPr>
          <a:lstStyle/>
          <a:p>
            <a:r>
              <a:rPr lang="en-US" sz="2000" dirty="0"/>
              <a:t>Fully connected</a:t>
            </a:r>
          </a:p>
          <a:p>
            <a:r>
              <a:rPr lang="en-US" sz="2000" dirty="0"/>
              <a:t>Vector of neurons form a layer</a:t>
            </a:r>
          </a:p>
        </p:txBody>
      </p:sp>
      <p:sp>
        <p:nvSpPr>
          <p:cNvPr id="575" name="TextBox 574">
            <a:extLst>
              <a:ext uri="{FF2B5EF4-FFF2-40B4-BE49-F238E27FC236}">
                <a16:creationId xmlns:a16="http://schemas.microsoft.com/office/drawing/2014/main" id="{7C41158E-499C-C44C-A266-D25ADBA4E70C}"/>
              </a:ext>
            </a:extLst>
          </p:cNvPr>
          <p:cNvSpPr txBox="1"/>
          <p:nvPr/>
        </p:nvSpPr>
        <p:spPr>
          <a:xfrm>
            <a:off x="7479194" y="5985043"/>
            <a:ext cx="4508265" cy="1015663"/>
          </a:xfrm>
          <a:prstGeom prst="rect">
            <a:avLst/>
          </a:prstGeom>
          <a:noFill/>
        </p:spPr>
        <p:txBody>
          <a:bodyPr wrap="square" rtlCol="0">
            <a:spAutoFit/>
          </a:bodyPr>
          <a:lstStyle/>
          <a:p>
            <a:r>
              <a:rPr lang="en-US" sz="2000" dirty="0"/>
              <a:t>Convolutional architecture</a:t>
            </a:r>
          </a:p>
          <a:p>
            <a:r>
              <a:rPr lang="en-US" sz="2000" dirty="0"/>
              <a:t>Vector of channels form a layer</a:t>
            </a:r>
          </a:p>
          <a:p>
            <a:endParaRPr lang="en-US" sz="2000" dirty="0"/>
          </a:p>
        </p:txBody>
      </p:sp>
    </p:spTree>
    <p:extLst>
      <p:ext uri="{BB962C8B-B14F-4D97-AF65-F5344CB8AC3E}">
        <p14:creationId xmlns:p14="http://schemas.microsoft.com/office/powerpoint/2010/main" val="201582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2"/>
                                        </p:tgtEl>
                                        <p:attrNameLst>
                                          <p:attrName>style.visibility</p:attrName>
                                        </p:attrNameLst>
                                      </p:cBhvr>
                                      <p:to>
                                        <p:strVal val="visible"/>
                                      </p:to>
                                    </p:set>
                                    <p:animEffect transition="in" filter="fade">
                                      <p:cBhvr>
                                        <p:cTn id="7" dur="500"/>
                                        <p:tgtEl>
                                          <p:spTgt spid="5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4"/>
                                        </p:tgtEl>
                                        <p:attrNameLst>
                                          <p:attrName>style.visibility</p:attrName>
                                        </p:attrNameLst>
                                      </p:cBhvr>
                                      <p:to>
                                        <p:strVal val="visible"/>
                                      </p:to>
                                    </p:set>
                                    <p:animEffect transition="in" filter="fade">
                                      <p:cBhvr>
                                        <p:cTn id="12" dur="500"/>
                                        <p:tgtEl>
                                          <p:spTgt spid="574"/>
                                        </p:tgtEl>
                                      </p:cBhvr>
                                    </p:animEffect>
                                  </p:childTnLst>
                                </p:cTn>
                              </p:par>
                              <p:par>
                                <p:cTn id="13" presetID="10" presetClass="entr" presetSubtype="0" fill="hold" nodeType="withEffect">
                                  <p:stCondLst>
                                    <p:cond delay="0"/>
                                  </p:stCondLst>
                                  <p:childTnLst>
                                    <p:set>
                                      <p:cBhvr>
                                        <p:cTn id="14" dur="1" fill="hold">
                                          <p:stCondLst>
                                            <p:cond delay="0"/>
                                          </p:stCondLst>
                                        </p:cTn>
                                        <p:tgtEl>
                                          <p:spTgt spid="577"/>
                                        </p:tgtEl>
                                        <p:attrNameLst>
                                          <p:attrName>style.visibility</p:attrName>
                                        </p:attrNameLst>
                                      </p:cBhvr>
                                      <p:to>
                                        <p:strVal val="visible"/>
                                      </p:to>
                                    </p:set>
                                    <p:animEffect transition="in" filter="fade">
                                      <p:cBhvr>
                                        <p:cTn id="15" dur="500"/>
                                        <p:tgtEl>
                                          <p:spTgt spid="577"/>
                                        </p:tgtEl>
                                      </p:cBhvr>
                                    </p:animEffect>
                                  </p:childTnLst>
                                </p:cTn>
                              </p:par>
                              <p:par>
                                <p:cTn id="16" presetID="10" presetClass="entr" presetSubtype="0" fill="hold" nodeType="withEffect">
                                  <p:stCondLst>
                                    <p:cond delay="0"/>
                                  </p:stCondLst>
                                  <p:childTnLst>
                                    <p:set>
                                      <p:cBhvr>
                                        <p:cTn id="17" dur="1" fill="hold">
                                          <p:stCondLst>
                                            <p:cond delay="0"/>
                                          </p:stCondLst>
                                        </p:cTn>
                                        <p:tgtEl>
                                          <p:spTgt spid="587"/>
                                        </p:tgtEl>
                                        <p:attrNameLst>
                                          <p:attrName>style.visibility</p:attrName>
                                        </p:attrNameLst>
                                      </p:cBhvr>
                                      <p:to>
                                        <p:strVal val="visible"/>
                                      </p:to>
                                    </p:set>
                                    <p:animEffect transition="in" filter="fade">
                                      <p:cBhvr>
                                        <p:cTn id="18" dur="500"/>
                                        <p:tgtEl>
                                          <p:spTgt spid="587"/>
                                        </p:tgtEl>
                                      </p:cBhvr>
                                    </p:animEffect>
                                  </p:childTnLst>
                                </p:cTn>
                              </p:par>
                              <p:par>
                                <p:cTn id="19" presetID="10" presetClass="entr" presetSubtype="0" fill="hold" nodeType="withEffect">
                                  <p:stCondLst>
                                    <p:cond delay="0"/>
                                  </p:stCondLst>
                                  <p:childTnLst>
                                    <p:set>
                                      <p:cBhvr>
                                        <p:cTn id="20" dur="1" fill="hold">
                                          <p:stCondLst>
                                            <p:cond delay="0"/>
                                          </p:stCondLst>
                                        </p:cTn>
                                        <p:tgtEl>
                                          <p:spTgt spid="589"/>
                                        </p:tgtEl>
                                        <p:attrNameLst>
                                          <p:attrName>style.visibility</p:attrName>
                                        </p:attrNameLst>
                                      </p:cBhvr>
                                      <p:to>
                                        <p:strVal val="visible"/>
                                      </p:to>
                                    </p:set>
                                    <p:animEffect transition="in" filter="fade">
                                      <p:cBhvr>
                                        <p:cTn id="21" dur="500"/>
                                        <p:tgtEl>
                                          <p:spTgt spid="589"/>
                                        </p:tgtEl>
                                      </p:cBhvr>
                                    </p:animEffect>
                                  </p:childTnLst>
                                </p:cTn>
                              </p:par>
                              <p:par>
                                <p:cTn id="22" presetID="10" presetClass="entr" presetSubtype="0" fill="hold" nodeType="withEffect">
                                  <p:stCondLst>
                                    <p:cond delay="0"/>
                                  </p:stCondLst>
                                  <p:childTnLst>
                                    <p:set>
                                      <p:cBhvr>
                                        <p:cTn id="23" dur="1" fill="hold">
                                          <p:stCondLst>
                                            <p:cond delay="0"/>
                                          </p:stCondLst>
                                        </p:cTn>
                                        <p:tgtEl>
                                          <p:spTgt spid="592"/>
                                        </p:tgtEl>
                                        <p:attrNameLst>
                                          <p:attrName>style.visibility</p:attrName>
                                        </p:attrNameLst>
                                      </p:cBhvr>
                                      <p:to>
                                        <p:strVal val="visible"/>
                                      </p:to>
                                    </p:set>
                                    <p:animEffect transition="in" filter="fade">
                                      <p:cBhvr>
                                        <p:cTn id="24" dur="500"/>
                                        <p:tgtEl>
                                          <p:spTgt spid="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0D2701A-368D-4646-97E5-38236FA9F65C}"/>
              </a:ext>
            </a:extLst>
          </p:cNvPr>
          <p:cNvSpPr>
            <a:spLocks noGrp="1"/>
          </p:cNvSpPr>
          <p:nvPr>
            <p:ph type="title"/>
          </p:nvPr>
        </p:nvSpPr>
        <p:spPr>
          <a:xfrm>
            <a:off x="2372138" y="365125"/>
            <a:ext cx="9299713" cy="1325563"/>
          </a:xfrm>
        </p:spPr>
        <p:txBody>
          <a:bodyPr/>
          <a:lstStyle/>
          <a:p>
            <a:r>
              <a:rPr lang="en-US" dirty="0"/>
              <a:t>Tensor representation</a:t>
            </a:r>
          </a:p>
        </p:txBody>
      </p:sp>
      <p:grpSp>
        <p:nvGrpSpPr>
          <p:cNvPr id="8" name="Group 7">
            <a:extLst>
              <a:ext uri="{FF2B5EF4-FFF2-40B4-BE49-F238E27FC236}">
                <a16:creationId xmlns:a16="http://schemas.microsoft.com/office/drawing/2014/main" id="{A66E99AA-E76E-D24F-9F57-0202EC8E1C45}"/>
              </a:ext>
            </a:extLst>
          </p:cNvPr>
          <p:cNvGrpSpPr>
            <a:grpSpLocks noChangeAspect="1"/>
          </p:cNvGrpSpPr>
          <p:nvPr/>
        </p:nvGrpSpPr>
        <p:grpSpPr>
          <a:xfrm>
            <a:off x="4160105" y="1811457"/>
            <a:ext cx="356475" cy="3816428"/>
            <a:chOff x="3594676" y="1529407"/>
            <a:chExt cx="378538" cy="4052636"/>
          </a:xfrm>
        </p:grpSpPr>
        <p:sp>
          <p:nvSpPr>
            <p:cNvPr id="102" name="Rectangle 101">
              <a:extLst>
                <a:ext uri="{FF2B5EF4-FFF2-40B4-BE49-F238E27FC236}">
                  <a16:creationId xmlns:a16="http://schemas.microsoft.com/office/drawing/2014/main" id="{F0F238C8-660C-6341-9648-E6906EC95EB8}"/>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D29DE99F-B3C0-A943-9CAD-30DA09D0F3D4}"/>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778ED782-35DE-F648-B8E6-7B3A4FD21EBE}"/>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8EC0F92C-079B-8F45-AD3D-5DC5F8B38823}"/>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38A3A624-67F1-CF4A-9F0F-46A62A9FB27D}"/>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754C43D7-7C4C-F840-87F2-94AA070733C7}"/>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5EAC9236-4636-2744-94B2-163160117AEB}"/>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ED09449F-E444-5C48-B9E1-8BA249D5BF86}"/>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1DE88A5F-0CC2-CE4D-AAC6-D69D03BA95E3}"/>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68283F26-4B0F-3344-892F-9A2E3722E73B}"/>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5" name="TextBox 594">
            <a:extLst>
              <a:ext uri="{FF2B5EF4-FFF2-40B4-BE49-F238E27FC236}">
                <a16:creationId xmlns:a16="http://schemas.microsoft.com/office/drawing/2014/main" id="{8FF6DE27-B617-4D40-976A-70B199D75DE9}"/>
              </a:ext>
            </a:extLst>
          </p:cNvPr>
          <p:cNvSpPr txBox="1"/>
          <p:nvPr/>
        </p:nvSpPr>
        <p:spPr>
          <a:xfrm>
            <a:off x="2200302" y="5782484"/>
            <a:ext cx="4671663" cy="954107"/>
          </a:xfrm>
          <a:prstGeom prst="rect">
            <a:avLst/>
          </a:prstGeom>
          <a:noFill/>
        </p:spPr>
        <p:txBody>
          <a:bodyPr wrap="none" rtlCol="0">
            <a:spAutoFit/>
          </a:bodyPr>
          <a:lstStyle/>
          <a:p>
            <a:r>
              <a:rPr lang="en-US" sz="2800" dirty="0"/>
              <a:t>Fully connected architecture:</a:t>
            </a:r>
          </a:p>
          <a:p>
            <a:r>
              <a:rPr lang="en-US" sz="2800" dirty="0"/>
              <a:t>Vector representation of layers</a:t>
            </a:r>
          </a:p>
        </p:txBody>
      </p:sp>
      <p:sp>
        <p:nvSpPr>
          <p:cNvPr id="2" name="Cube 1">
            <a:extLst>
              <a:ext uri="{FF2B5EF4-FFF2-40B4-BE49-F238E27FC236}">
                <a16:creationId xmlns:a16="http://schemas.microsoft.com/office/drawing/2014/main" id="{0BC06525-BBF9-7C42-8330-0F6034B77808}"/>
              </a:ext>
            </a:extLst>
          </p:cNvPr>
          <p:cNvSpPr>
            <a:spLocks noChangeAspect="1"/>
          </p:cNvSpPr>
          <p:nvPr/>
        </p:nvSpPr>
        <p:spPr>
          <a:xfrm>
            <a:off x="7716825" y="1804983"/>
            <a:ext cx="2047387" cy="3647372"/>
          </a:xfrm>
          <a:prstGeom prst="cube">
            <a:avLst>
              <a:gd name="adj" fmla="val 439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E91D52B-1E94-8245-A38D-9F21C563C992}"/>
              </a:ext>
            </a:extLst>
          </p:cNvPr>
          <p:cNvSpPr txBox="1"/>
          <p:nvPr/>
        </p:nvSpPr>
        <p:spPr>
          <a:xfrm>
            <a:off x="9991698" y="3167390"/>
            <a:ext cx="471604" cy="523220"/>
          </a:xfrm>
          <a:prstGeom prst="rect">
            <a:avLst/>
          </a:prstGeom>
          <a:noFill/>
        </p:spPr>
        <p:txBody>
          <a:bodyPr wrap="none" rtlCol="0">
            <a:spAutoFit/>
          </a:bodyPr>
          <a:lstStyle/>
          <a:p>
            <a:r>
              <a:rPr lang="en-US" sz="2800" dirty="0" err="1"/>
              <a:t>N</a:t>
            </a:r>
            <a:r>
              <a:rPr lang="en-US" sz="2800" baseline="-25000" dirty="0" err="1"/>
              <a:t>l</a:t>
            </a:r>
            <a:endParaRPr lang="en-US" sz="2800" baseline="-25000" dirty="0"/>
          </a:p>
        </p:txBody>
      </p:sp>
      <p:sp>
        <p:nvSpPr>
          <p:cNvPr id="573" name="TextBox 572">
            <a:extLst>
              <a:ext uri="{FF2B5EF4-FFF2-40B4-BE49-F238E27FC236}">
                <a16:creationId xmlns:a16="http://schemas.microsoft.com/office/drawing/2014/main" id="{8470085B-0C99-EE4B-8BA8-8247B2DB59DC}"/>
              </a:ext>
            </a:extLst>
          </p:cNvPr>
          <p:cNvSpPr txBox="1"/>
          <p:nvPr/>
        </p:nvSpPr>
        <p:spPr>
          <a:xfrm>
            <a:off x="9490739" y="4724287"/>
            <a:ext cx="546945" cy="523220"/>
          </a:xfrm>
          <a:prstGeom prst="rect">
            <a:avLst/>
          </a:prstGeom>
          <a:noFill/>
        </p:spPr>
        <p:txBody>
          <a:bodyPr wrap="none" rtlCol="0">
            <a:spAutoFit/>
          </a:bodyPr>
          <a:lstStyle/>
          <a:p>
            <a:r>
              <a:rPr lang="en-US" sz="2800" dirty="0" err="1"/>
              <a:t>M</a:t>
            </a:r>
            <a:r>
              <a:rPr lang="en-US" sz="2800" baseline="-25000" dirty="0" err="1"/>
              <a:t>l</a:t>
            </a:r>
            <a:endParaRPr lang="en-US" sz="2800" baseline="-25000" dirty="0"/>
          </a:p>
        </p:txBody>
      </p:sp>
      <p:sp>
        <p:nvSpPr>
          <p:cNvPr id="575" name="TextBox 574">
            <a:extLst>
              <a:ext uri="{FF2B5EF4-FFF2-40B4-BE49-F238E27FC236}">
                <a16:creationId xmlns:a16="http://schemas.microsoft.com/office/drawing/2014/main" id="{DAC818BB-3060-1D44-9BA1-44BE6086CC33}"/>
              </a:ext>
            </a:extLst>
          </p:cNvPr>
          <p:cNvSpPr txBox="1"/>
          <p:nvPr/>
        </p:nvSpPr>
        <p:spPr>
          <a:xfrm>
            <a:off x="8098544" y="2690980"/>
            <a:ext cx="428322" cy="523220"/>
          </a:xfrm>
          <a:prstGeom prst="rect">
            <a:avLst/>
          </a:prstGeom>
          <a:noFill/>
        </p:spPr>
        <p:txBody>
          <a:bodyPr wrap="none" rtlCol="0">
            <a:spAutoFit/>
          </a:bodyPr>
          <a:lstStyle/>
          <a:p>
            <a:r>
              <a:rPr lang="en-US" sz="2800" dirty="0"/>
              <a:t>d</a:t>
            </a:r>
            <a:r>
              <a:rPr lang="en-US" sz="2800" baseline="-25000" dirty="0"/>
              <a:t>l</a:t>
            </a:r>
          </a:p>
        </p:txBody>
      </p:sp>
      <p:sp>
        <p:nvSpPr>
          <p:cNvPr id="576" name="TextBox 575">
            <a:extLst>
              <a:ext uri="{FF2B5EF4-FFF2-40B4-BE49-F238E27FC236}">
                <a16:creationId xmlns:a16="http://schemas.microsoft.com/office/drawing/2014/main" id="{3EAD827B-367D-4245-B1C3-EFEC00B8105E}"/>
              </a:ext>
            </a:extLst>
          </p:cNvPr>
          <p:cNvSpPr txBox="1"/>
          <p:nvPr/>
        </p:nvSpPr>
        <p:spPr>
          <a:xfrm>
            <a:off x="4689632" y="3322703"/>
            <a:ext cx="428322" cy="523220"/>
          </a:xfrm>
          <a:prstGeom prst="rect">
            <a:avLst/>
          </a:prstGeom>
          <a:noFill/>
        </p:spPr>
        <p:txBody>
          <a:bodyPr wrap="none" rtlCol="0">
            <a:spAutoFit/>
          </a:bodyPr>
          <a:lstStyle/>
          <a:p>
            <a:r>
              <a:rPr lang="en-US" sz="2800" dirty="0"/>
              <a:t>d</a:t>
            </a:r>
            <a:r>
              <a:rPr lang="en-US" sz="2800" baseline="-25000" dirty="0"/>
              <a:t>l</a:t>
            </a:r>
          </a:p>
        </p:txBody>
      </p:sp>
      <p:sp>
        <p:nvSpPr>
          <p:cNvPr id="21" name="TextBox 20">
            <a:extLst>
              <a:ext uri="{FF2B5EF4-FFF2-40B4-BE49-F238E27FC236}">
                <a16:creationId xmlns:a16="http://schemas.microsoft.com/office/drawing/2014/main" id="{1199F05F-87CC-2E4A-A69E-8EB602B7D580}"/>
              </a:ext>
            </a:extLst>
          </p:cNvPr>
          <p:cNvSpPr txBox="1"/>
          <p:nvPr/>
        </p:nvSpPr>
        <p:spPr>
          <a:xfrm>
            <a:off x="7154907" y="5782483"/>
            <a:ext cx="4690002" cy="954107"/>
          </a:xfrm>
          <a:prstGeom prst="rect">
            <a:avLst/>
          </a:prstGeom>
          <a:noFill/>
        </p:spPr>
        <p:txBody>
          <a:bodyPr wrap="none" rtlCol="0">
            <a:spAutoFit/>
          </a:bodyPr>
          <a:lstStyle/>
          <a:p>
            <a:r>
              <a:rPr lang="en-US" sz="2800" dirty="0"/>
              <a:t>Convolutional architecture:</a:t>
            </a:r>
          </a:p>
          <a:p>
            <a:r>
              <a:rPr lang="en-US" sz="2800" dirty="0"/>
              <a:t>Tensor representation of layers</a:t>
            </a:r>
          </a:p>
        </p:txBody>
      </p:sp>
      <p:cxnSp>
        <p:nvCxnSpPr>
          <p:cNvPr id="22" name="Straight Connector 21">
            <a:extLst>
              <a:ext uri="{FF2B5EF4-FFF2-40B4-BE49-F238E27FC236}">
                <a16:creationId xmlns:a16="http://schemas.microsoft.com/office/drawing/2014/main" id="{B5DC16F6-0E23-5645-A46A-24EDFC0597A7}"/>
              </a:ext>
            </a:extLst>
          </p:cNvPr>
          <p:cNvCxnSpPr>
            <a:cxnSpLocks/>
          </p:cNvCxnSpPr>
          <p:nvPr/>
        </p:nvCxnSpPr>
        <p:spPr>
          <a:xfrm>
            <a:off x="6771861" y="1525798"/>
            <a:ext cx="0" cy="5332202"/>
          </a:xfrm>
          <a:prstGeom prst="line">
            <a:avLst/>
          </a:prstGeom>
          <a:ln w="635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15CDDFE-BAF0-C24B-AE5A-A14A7BC5A4C7}"/>
              </a:ext>
            </a:extLst>
          </p:cNvPr>
          <p:cNvCxnSpPr>
            <a:cxnSpLocks/>
          </p:cNvCxnSpPr>
          <p:nvPr/>
        </p:nvCxnSpPr>
        <p:spPr>
          <a:xfrm flipV="1">
            <a:off x="1948721" y="1525798"/>
            <a:ext cx="10243279" cy="1"/>
          </a:xfrm>
          <a:prstGeom prst="line">
            <a:avLst/>
          </a:prstGeom>
          <a:ln w="635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7118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0D2701A-368D-4646-97E5-38236FA9F65C}"/>
              </a:ext>
            </a:extLst>
          </p:cNvPr>
          <p:cNvSpPr>
            <a:spLocks noGrp="1"/>
          </p:cNvSpPr>
          <p:nvPr>
            <p:ph type="title"/>
          </p:nvPr>
        </p:nvSpPr>
        <p:spPr>
          <a:xfrm>
            <a:off x="2420503" y="173438"/>
            <a:ext cx="9299713" cy="1325563"/>
          </a:xfrm>
        </p:spPr>
        <p:txBody>
          <a:bodyPr/>
          <a:lstStyle/>
          <a:p>
            <a:r>
              <a:rPr lang="en-US" dirty="0"/>
              <a:t>We can also use the same graphical representation</a:t>
            </a:r>
          </a:p>
        </p:txBody>
      </p:sp>
      <p:grpSp>
        <p:nvGrpSpPr>
          <p:cNvPr id="8" name="Group 7">
            <a:extLst>
              <a:ext uri="{FF2B5EF4-FFF2-40B4-BE49-F238E27FC236}">
                <a16:creationId xmlns:a16="http://schemas.microsoft.com/office/drawing/2014/main" id="{A66E99AA-E76E-D24F-9F57-0202EC8E1C45}"/>
              </a:ext>
            </a:extLst>
          </p:cNvPr>
          <p:cNvGrpSpPr>
            <a:grpSpLocks noChangeAspect="1"/>
          </p:cNvGrpSpPr>
          <p:nvPr/>
        </p:nvGrpSpPr>
        <p:grpSpPr>
          <a:xfrm>
            <a:off x="4245830" y="1829857"/>
            <a:ext cx="356475" cy="3816428"/>
            <a:chOff x="3594676" y="1529407"/>
            <a:chExt cx="378538" cy="4052636"/>
          </a:xfrm>
        </p:grpSpPr>
        <p:sp>
          <p:nvSpPr>
            <p:cNvPr id="102" name="Rectangle 101">
              <a:extLst>
                <a:ext uri="{FF2B5EF4-FFF2-40B4-BE49-F238E27FC236}">
                  <a16:creationId xmlns:a16="http://schemas.microsoft.com/office/drawing/2014/main" id="{F0F238C8-660C-6341-9648-E6906EC95EB8}"/>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D29DE99F-B3C0-A943-9CAD-30DA09D0F3D4}"/>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778ED782-35DE-F648-B8E6-7B3A4FD21EBE}"/>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8EC0F92C-079B-8F45-AD3D-5DC5F8B38823}"/>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38A3A624-67F1-CF4A-9F0F-46A62A9FB27D}"/>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754C43D7-7C4C-F840-87F2-94AA070733C7}"/>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5EAC9236-4636-2744-94B2-163160117AEB}"/>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ED09449F-E444-5C48-B9E1-8BA249D5BF86}"/>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1DE88A5F-0CC2-CE4D-AAC6-D69D03BA95E3}"/>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68283F26-4B0F-3344-892F-9A2E3722E73B}"/>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5" name="TextBox 594">
            <a:extLst>
              <a:ext uri="{FF2B5EF4-FFF2-40B4-BE49-F238E27FC236}">
                <a16:creationId xmlns:a16="http://schemas.microsoft.com/office/drawing/2014/main" id="{8FF6DE27-B617-4D40-976A-70B199D75DE9}"/>
              </a:ext>
            </a:extLst>
          </p:cNvPr>
          <p:cNvSpPr txBox="1"/>
          <p:nvPr/>
        </p:nvSpPr>
        <p:spPr>
          <a:xfrm>
            <a:off x="2327041" y="5863128"/>
            <a:ext cx="4423199" cy="954107"/>
          </a:xfrm>
          <a:prstGeom prst="rect">
            <a:avLst/>
          </a:prstGeom>
          <a:noFill/>
        </p:spPr>
        <p:txBody>
          <a:bodyPr wrap="none" rtlCol="0">
            <a:spAutoFit/>
          </a:bodyPr>
          <a:lstStyle/>
          <a:p>
            <a:pPr algn="ctr"/>
            <a:r>
              <a:rPr lang="en-US" sz="2800" dirty="0"/>
              <a:t>Fully connected architecture:</a:t>
            </a:r>
          </a:p>
          <a:p>
            <a:r>
              <a:rPr lang="en-US" sz="2800" dirty="0"/>
              <a:t>d</a:t>
            </a:r>
            <a:r>
              <a:rPr lang="en-US" sz="2800" baseline="-25000" dirty="0"/>
              <a:t>l</a:t>
            </a:r>
            <a:r>
              <a:rPr lang="en-US" sz="2800" dirty="0"/>
              <a:t> neurons</a:t>
            </a:r>
          </a:p>
        </p:txBody>
      </p:sp>
      <p:sp>
        <p:nvSpPr>
          <p:cNvPr id="571" name="TextBox 570">
            <a:extLst>
              <a:ext uri="{FF2B5EF4-FFF2-40B4-BE49-F238E27FC236}">
                <a16:creationId xmlns:a16="http://schemas.microsoft.com/office/drawing/2014/main" id="{FFA068F4-BF12-694A-BA33-CB3F9830D9AF}"/>
              </a:ext>
            </a:extLst>
          </p:cNvPr>
          <p:cNvSpPr txBox="1"/>
          <p:nvPr/>
        </p:nvSpPr>
        <p:spPr>
          <a:xfrm>
            <a:off x="7408639" y="5863127"/>
            <a:ext cx="4146584" cy="954107"/>
          </a:xfrm>
          <a:prstGeom prst="rect">
            <a:avLst/>
          </a:prstGeom>
          <a:noFill/>
        </p:spPr>
        <p:txBody>
          <a:bodyPr wrap="none" rtlCol="0">
            <a:spAutoFit/>
          </a:bodyPr>
          <a:lstStyle/>
          <a:p>
            <a:r>
              <a:rPr lang="en-US" sz="2800" dirty="0"/>
              <a:t>Convolutional architecture:</a:t>
            </a:r>
            <a:br>
              <a:rPr lang="en-US" sz="2800" dirty="0"/>
            </a:br>
            <a:r>
              <a:rPr lang="en-US" sz="2800" dirty="0"/>
              <a:t>d</a:t>
            </a:r>
            <a:r>
              <a:rPr lang="en-US" sz="2800" baseline="-25000" dirty="0"/>
              <a:t>l</a:t>
            </a:r>
            <a:r>
              <a:rPr lang="en-US" sz="2800" dirty="0"/>
              <a:t> channels</a:t>
            </a:r>
            <a:endParaRPr lang="en-US" sz="2800" baseline="-25000" dirty="0"/>
          </a:p>
        </p:txBody>
      </p:sp>
      <p:grpSp>
        <p:nvGrpSpPr>
          <p:cNvPr id="17" name="Group 16">
            <a:extLst>
              <a:ext uri="{FF2B5EF4-FFF2-40B4-BE49-F238E27FC236}">
                <a16:creationId xmlns:a16="http://schemas.microsoft.com/office/drawing/2014/main" id="{0EE162A8-71EA-2448-863C-B79ADF084855}"/>
              </a:ext>
            </a:extLst>
          </p:cNvPr>
          <p:cNvGrpSpPr>
            <a:grpSpLocks noChangeAspect="1"/>
          </p:cNvGrpSpPr>
          <p:nvPr/>
        </p:nvGrpSpPr>
        <p:grpSpPr>
          <a:xfrm>
            <a:off x="8954669" y="1829857"/>
            <a:ext cx="356475" cy="3816428"/>
            <a:chOff x="3594676" y="1529407"/>
            <a:chExt cx="378538" cy="4052636"/>
          </a:xfrm>
        </p:grpSpPr>
        <p:sp>
          <p:nvSpPr>
            <p:cNvPr id="18" name="Rectangle 17">
              <a:extLst>
                <a:ext uri="{FF2B5EF4-FFF2-40B4-BE49-F238E27FC236}">
                  <a16:creationId xmlns:a16="http://schemas.microsoft.com/office/drawing/2014/main" id="{A005C73B-0FC5-C843-B71A-3EAF22389939}"/>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3588E44-58B8-D54E-B42F-781FA34F8975}"/>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C233882-BA48-EE43-B7BE-BDB87B556329}"/>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70101F2-7F69-4149-AA3D-0BF661A210B9}"/>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A19AF07-8815-2E4E-98EC-FF40F82FEABA}"/>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2825E6-3362-3047-8B2A-8962901A787A}"/>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5125192-8491-7E4C-8EB9-7A61B4D9A882}"/>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BE3371E-DF89-0844-BB08-472CDF502C12}"/>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AB675B4-1E58-CE4D-B6AE-E392761A8F30}"/>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BA0F7BF-44F7-4645-BCD7-3A94AECB0B1F}"/>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 name="Straight Connector 27">
            <a:extLst>
              <a:ext uri="{FF2B5EF4-FFF2-40B4-BE49-F238E27FC236}">
                <a16:creationId xmlns:a16="http://schemas.microsoft.com/office/drawing/2014/main" id="{FE1BDDD6-A480-3E46-A934-AF64FF746119}"/>
              </a:ext>
            </a:extLst>
          </p:cNvPr>
          <p:cNvCxnSpPr>
            <a:cxnSpLocks/>
          </p:cNvCxnSpPr>
          <p:nvPr/>
        </p:nvCxnSpPr>
        <p:spPr>
          <a:xfrm>
            <a:off x="6771861" y="1525798"/>
            <a:ext cx="0" cy="5332202"/>
          </a:xfrm>
          <a:prstGeom prst="line">
            <a:avLst/>
          </a:prstGeom>
          <a:ln w="635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BD8D376-8B2E-1B46-B289-3F04DA216138}"/>
              </a:ext>
            </a:extLst>
          </p:cNvPr>
          <p:cNvCxnSpPr>
            <a:cxnSpLocks/>
          </p:cNvCxnSpPr>
          <p:nvPr/>
        </p:nvCxnSpPr>
        <p:spPr>
          <a:xfrm flipV="1">
            <a:off x="1948721" y="1525798"/>
            <a:ext cx="10243279" cy="1"/>
          </a:xfrm>
          <a:prstGeom prst="line">
            <a:avLst/>
          </a:prstGeom>
          <a:ln w="635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270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0D2701A-368D-4646-97E5-38236FA9F65C}"/>
              </a:ext>
            </a:extLst>
          </p:cNvPr>
          <p:cNvSpPr>
            <a:spLocks noGrp="1"/>
          </p:cNvSpPr>
          <p:nvPr>
            <p:ph type="title"/>
          </p:nvPr>
        </p:nvSpPr>
        <p:spPr>
          <a:xfrm>
            <a:off x="2310238" y="15194"/>
            <a:ext cx="9299713" cy="1325563"/>
          </a:xfrm>
        </p:spPr>
        <p:txBody>
          <a:bodyPr/>
          <a:lstStyle/>
          <a:p>
            <a:r>
              <a:rPr lang="en-US" dirty="0"/>
              <a:t>Connections represent convolutions</a:t>
            </a:r>
          </a:p>
        </p:txBody>
      </p:sp>
      <p:grpSp>
        <p:nvGrpSpPr>
          <p:cNvPr id="28" name="Group 27">
            <a:extLst>
              <a:ext uri="{FF2B5EF4-FFF2-40B4-BE49-F238E27FC236}">
                <a16:creationId xmlns:a16="http://schemas.microsoft.com/office/drawing/2014/main" id="{B87D899A-FC10-EE49-88C3-8F6BDA1048A4}"/>
              </a:ext>
            </a:extLst>
          </p:cNvPr>
          <p:cNvGrpSpPr/>
          <p:nvPr/>
        </p:nvGrpSpPr>
        <p:grpSpPr>
          <a:xfrm>
            <a:off x="8055165" y="1810492"/>
            <a:ext cx="378538" cy="4052636"/>
            <a:chOff x="3594676" y="1529407"/>
            <a:chExt cx="378538" cy="4052636"/>
          </a:xfrm>
        </p:grpSpPr>
        <p:sp>
          <p:nvSpPr>
            <p:cNvPr id="29" name="Rectangle 28">
              <a:extLst>
                <a:ext uri="{FF2B5EF4-FFF2-40B4-BE49-F238E27FC236}">
                  <a16:creationId xmlns:a16="http://schemas.microsoft.com/office/drawing/2014/main" id="{E506737D-F53C-F74C-A029-E3D2EF35AC9C}"/>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D8C3501-B37B-C34D-B343-D1FD5C050CF3}"/>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08F2875-91AB-C944-BE51-954B7235141B}"/>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E9A1806-323B-E745-8353-9D9706D9F4B4}"/>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51E4A32-E0FD-6C4F-AC67-CCB0F29EB119}"/>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D587197-D866-F946-8041-94A87B0552DB}"/>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67C9F8F-AD4E-D44A-AF6E-F36DC4CD5A16}"/>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2954107-5F9E-6748-B4D9-A407741AB3DC}"/>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773509E-DA19-9746-940C-2EC48A20C50F}"/>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E163EDA-B716-CB44-AF7C-FA43C3C426DB}"/>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5A913865-5419-3342-BE43-BEE76700A740}"/>
              </a:ext>
            </a:extLst>
          </p:cNvPr>
          <p:cNvGrpSpPr/>
          <p:nvPr/>
        </p:nvGrpSpPr>
        <p:grpSpPr>
          <a:xfrm>
            <a:off x="9816853" y="1810492"/>
            <a:ext cx="378538" cy="4052636"/>
            <a:chOff x="3594676" y="1529407"/>
            <a:chExt cx="378538" cy="4052636"/>
          </a:xfrm>
        </p:grpSpPr>
        <p:sp>
          <p:nvSpPr>
            <p:cNvPr id="40" name="Rectangle 39">
              <a:extLst>
                <a:ext uri="{FF2B5EF4-FFF2-40B4-BE49-F238E27FC236}">
                  <a16:creationId xmlns:a16="http://schemas.microsoft.com/office/drawing/2014/main" id="{923E883D-B0DF-CD4D-8C17-D86D5468924B}"/>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7B0F23E-109E-0647-B22D-E77787712E0E}"/>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193784D-C469-5A4E-B5BB-FD5C749302C5}"/>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7F79A50-9A0E-6743-8F14-BF4DDEA38EFA}"/>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1BAA89A-EE6E-354C-B644-201BAC6C7E3C}"/>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2E071FF-E21B-6B4E-805C-0B3BDFB826EA}"/>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D7AC958-F19F-7C48-AE58-A36AFA9BFDFC}"/>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BEBDD35-4CAB-9A45-80FA-EE298DB4F1D7}"/>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0E3309A-F492-3A49-A808-A827351FE81E}"/>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A31DAB3-B7A7-644E-959F-BFE7C16F1976}"/>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6CEE183-653B-3845-BDF4-ABA95939A981}"/>
              </a:ext>
            </a:extLst>
          </p:cNvPr>
          <p:cNvGrpSpPr/>
          <p:nvPr/>
        </p:nvGrpSpPr>
        <p:grpSpPr>
          <a:xfrm>
            <a:off x="3203173" y="1809527"/>
            <a:ext cx="2140226" cy="4052636"/>
            <a:chOff x="3203173" y="1809527"/>
            <a:chExt cx="2140226" cy="4052636"/>
          </a:xfrm>
        </p:grpSpPr>
        <p:grpSp>
          <p:nvGrpSpPr>
            <p:cNvPr id="8" name="Group 7">
              <a:extLst>
                <a:ext uri="{FF2B5EF4-FFF2-40B4-BE49-F238E27FC236}">
                  <a16:creationId xmlns:a16="http://schemas.microsoft.com/office/drawing/2014/main" id="{A66E99AA-E76E-D24F-9F57-0202EC8E1C45}"/>
                </a:ext>
              </a:extLst>
            </p:cNvPr>
            <p:cNvGrpSpPr/>
            <p:nvPr/>
          </p:nvGrpSpPr>
          <p:grpSpPr>
            <a:xfrm>
              <a:off x="3203173" y="1809527"/>
              <a:ext cx="378538" cy="4052636"/>
              <a:chOff x="3594676" y="1529407"/>
              <a:chExt cx="378538" cy="4052636"/>
            </a:xfrm>
          </p:grpSpPr>
          <p:sp>
            <p:nvSpPr>
              <p:cNvPr id="102" name="Rectangle 101">
                <a:extLst>
                  <a:ext uri="{FF2B5EF4-FFF2-40B4-BE49-F238E27FC236}">
                    <a16:creationId xmlns:a16="http://schemas.microsoft.com/office/drawing/2014/main" id="{F0F238C8-660C-6341-9648-E6906EC95EB8}"/>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D29DE99F-B3C0-A943-9CAD-30DA09D0F3D4}"/>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778ED782-35DE-F648-B8E6-7B3A4FD21EBE}"/>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8EC0F92C-079B-8F45-AD3D-5DC5F8B38823}"/>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38A3A624-67F1-CF4A-9F0F-46A62A9FB27D}"/>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754C43D7-7C4C-F840-87F2-94AA070733C7}"/>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5EAC9236-4636-2744-94B2-163160117AEB}"/>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ED09449F-E444-5C48-B9E1-8BA249D5BF86}"/>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1DE88A5F-0CC2-CE4D-AAC6-D69D03BA95E3}"/>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68283F26-4B0F-3344-892F-9A2E3722E73B}"/>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0EE162A8-71EA-2448-863C-B79ADF084855}"/>
                </a:ext>
              </a:extLst>
            </p:cNvPr>
            <p:cNvGrpSpPr/>
            <p:nvPr/>
          </p:nvGrpSpPr>
          <p:grpSpPr>
            <a:xfrm>
              <a:off x="4964861" y="1809527"/>
              <a:ext cx="378538" cy="4052636"/>
              <a:chOff x="3594676" y="1529407"/>
              <a:chExt cx="378538" cy="4052636"/>
            </a:xfrm>
          </p:grpSpPr>
          <p:sp>
            <p:nvSpPr>
              <p:cNvPr id="18" name="Rectangle 17">
                <a:extLst>
                  <a:ext uri="{FF2B5EF4-FFF2-40B4-BE49-F238E27FC236}">
                    <a16:creationId xmlns:a16="http://schemas.microsoft.com/office/drawing/2014/main" id="{A005C73B-0FC5-C843-B71A-3EAF22389939}"/>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3588E44-58B8-D54E-B42F-781FA34F8975}"/>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C233882-BA48-EE43-B7BE-BDB87B556329}"/>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70101F2-7F69-4149-AA3D-0BF661A210B9}"/>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A19AF07-8815-2E4E-98EC-FF40F82FEABA}"/>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2825E6-3362-3047-8B2A-8962901A787A}"/>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5125192-8491-7E4C-8EB9-7A61B4D9A882}"/>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BE3371E-DF89-0844-BB08-472CDF502C12}"/>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AB675B4-1E58-CE4D-B6AE-E392761A8F30}"/>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BA0F7BF-44F7-4645-BCD7-3A94AECB0B1F}"/>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 name="Straight Arrow Connector 2">
              <a:extLst>
                <a:ext uri="{FF2B5EF4-FFF2-40B4-BE49-F238E27FC236}">
                  <a16:creationId xmlns:a16="http://schemas.microsoft.com/office/drawing/2014/main" id="{1A607C64-D3F8-9140-B31D-C8C8EF151C4D}"/>
                </a:ext>
              </a:extLst>
            </p:cNvPr>
            <p:cNvCxnSpPr>
              <a:endCxn id="26" idx="1"/>
            </p:cNvCxnSpPr>
            <p:nvPr/>
          </p:nvCxnSpPr>
          <p:spPr>
            <a:xfrm flipV="1">
              <a:off x="3581710" y="4036840"/>
              <a:ext cx="1383152" cy="182532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E56C61D6-4154-6348-80B3-4847FC8FC722}"/>
                </a:ext>
              </a:extLst>
            </p:cNvPr>
            <p:cNvCxnSpPr>
              <a:cxnSpLocks/>
              <a:stCxn id="109" idx="3"/>
              <a:endCxn id="26" idx="1"/>
            </p:cNvCxnSpPr>
            <p:nvPr/>
          </p:nvCxnSpPr>
          <p:spPr>
            <a:xfrm flipV="1">
              <a:off x="3581710" y="4036840"/>
              <a:ext cx="1383152" cy="1221904"/>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59A7924-3C79-C34E-98C4-ECAB9011FA3D}"/>
                </a:ext>
              </a:extLst>
            </p:cNvPr>
            <p:cNvCxnSpPr>
              <a:cxnSpLocks/>
              <a:stCxn id="106" idx="3"/>
              <a:endCxn id="26" idx="1"/>
            </p:cNvCxnSpPr>
            <p:nvPr/>
          </p:nvCxnSpPr>
          <p:spPr>
            <a:xfrm flipV="1">
              <a:off x="3581710" y="4036840"/>
              <a:ext cx="1383152" cy="817984"/>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5ECF72B8-8050-8A4E-8E31-EBADE1F8A7E8}"/>
                </a:ext>
              </a:extLst>
            </p:cNvPr>
            <p:cNvCxnSpPr>
              <a:cxnSpLocks/>
              <a:endCxn id="26" idx="1"/>
            </p:cNvCxnSpPr>
            <p:nvPr/>
          </p:nvCxnSpPr>
          <p:spPr>
            <a:xfrm flipV="1">
              <a:off x="3581710" y="4036840"/>
              <a:ext cx="1383152" cy="399176"/>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02A3A5E-D741-EF4F-9254-E0F2A572810D}"/>
                </a:ext>
              </a:extLst>
            </p:cNvPr>
            <p:cNvCxnSpPr>
              <a:cxnSpLocks/>
              <a:stCxn id="110" idx="3"/>
              <a:endCxn id="26" idx="1"/>
            </p:cNvCxnSpPr>
            <p:nvPr/>
          </p:nvCxnSpPr>
          <p:spPr>
            <a:xfrm>
              <a:off x="3581711" y="4036840"/>
              <a:ext cx="1383151" cy="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4BABD1DD-4E3D-D14F-B88C-624825B2E2CC}"/>
                </a:ext>
              </a:extLst>
            </p:cNvPr>
            <p:cNvCxnSpPr>
              <a:cxnSpLocks/>
              <a:stCxn id="107" idx="3"/>
              <a:endCxn id="26" idx="1"/>
            </p:cNvCxnSpPr>
            <p:nvPr/>
          </p:nvCxnSpPr>
          <p:spPr>
            <a:xfrm>
              <a:off x="3581711" y="3632920"/>
              <a:ext cx="1383151" cy="40392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AA436781-E372-3C43-80C3-F238D6D9D7A0}"/>
                </a:ext>
              </a:extLst>
            </p:cNvPr>
            <p:cNvCxnSpPr>
              <a:cxnSpLocks/>
              <a:stCxn id="104" idx="3"/>
              <a:endCxn id="26" idx="1"/>
            </p:cNvCxnSpPr>
            <p:nvPr/>
          </p:nvCxnSpPr>
          <p:spPr>
            <a:xfrm>
              <a:off x="3581711" y="3229000"/>
              <a:ext cx="1383151" cy="80784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08441477-BEE8-6342-A829-142F69AE52E8}"/>
                </a:ext>
              </a:extLst>
            </p:cNvPr>
            <p:cNvCxnSpPr>
              <a:cxnSpLocks/>
              <a:stCxn id="108" idx="3"/>
              <a:endCxn id="26" idx="1"/>
            </p:cNvCxnSpPr>
            <p:nvPr/>
          </p:nvCxnSpPr>
          <p:spPr>
            <a:xfrm>
              <a:off x="3581710" y="2819327"/>
              <a:ext cx="1383152" cy="121751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BF4FC27D-AE29-FC44-BAB4-F24BBB9E6FE9}"/>
                </a:ext>
              </a:extLst>
            </p:cNvPr>
            <p:cNvCxnSpPr>
              <a:cxnSpLocks/>
              <a:stCxn id="105" idx="3"/>
              <a:endCxn id="26" idx="1"/>
            </p:cNvCxnSpPr>
            <p:nvPr/>
          </p:nvCxnSpPr>
          <p:spPr>
            <a:xfrm>
              <a:off x="3581710" y="2415407"/>
              <a:ext cx="1383152" cy="162143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7B85546E-31D9-C843-AB87-F1EE77020B14}"/>
                </a:ext>
              </a:extLst>
            </p:cNvPr>
            <p:cNvCxnSpPr>
              <a:cxnSpLocks/>
              <a:stCxn id="102" idx="3"/>
              <a:endCxn id="26" idx="1"/>
            </p:cNvCxnSpPr>
            <p:nvPr/>
          </p:nvCxnSpPr>
          <p:spPr>
            <a:xfrm>
              <a:off x="3581710" y="2011487"/>
              <a:ext cx="1383152" cy="202535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grpSp>
      <p:sp>
        <p:nvSpPr>
          <p:cNvPr id="60" name="TextBox 59">
            <a:extLst>
              <a:ext uri="{FF2B5EF4-FFF2-40B4-BE49-F238E27FC236}">
                <a16:creationId xmlns:a16="http://schemas.microsoft.com/office/drawing/2014/main" id="{2E3331DD-1736-2543-8932-9F40461A437F}"/>
              </a:ext>
            </a:extLst>
          </p:cNvPr>
          <p:cNvSpPr txBox="1"/>
          <p:nvPr/>
        </p:nvSpPr>
        <p:spPr>
          <a:xfrm>
            <a:off x="2102345" y="5904997"/>
            <a:ext cx="4554773" cy="830997"/>
          </a:xfrm>
          <a:prstGeom prst="rect">
            <a:avLst/>
          </a:prstGeom>
          <a:noFill/>
        </p:spPr>
        <p:txBody>
          <a:bodyPr wrap="none" rtlCol="0">
            <a:spAutoFit/>
          </a:bodyPr>
          <a:lstStyle/>
          <a:p>
            <a:pPr algn="ctr"/>
            <a:r>
              <a:rPr lang="en-US" sz="2400" dirty="0"/>
              <a:t>Fully connected link</a:t>
            </a:r>
          </a:p>
          <a:p>
            <a:pPr algn="ctr"/>
            <a:r>
              <a:rPr lang="en-US" sz="2400" dirty="0"/>
              <a:t>Multiplication followed by addition</a:t>
            </a:r>
          </a:p>
        </p:txBody>
      </p:sp>
      <p:sp>
        <p:nvSpPr>
          <p:cNvPr id="78" name="TextBox 77">
            <a:extLst>
              <a:ext uri="{FF2B5EF4-FFF2-40B4-BE49-F238E27FC236}">
                <a16:creationId xmlns:a16="http://schemas.microsoft.com/office/drawing/2014/main" id="{E26240C0-322C-904D-B61C-4338A62E7AAB}"/>
              </a:ext>
            </a:extLst>
          </p:cNvPr>
          <p:cNvSpPr txBox="1"/>
          <p:nvPr/>
        </p:nvSpPr>
        <p:spPr>
          <a:xfrm>
            <a:off x="7109808" y="5904997"/>
            <a:ext cx="4324582" cy="830997"/>
          </a:xfrm>
          <a:prstGeom prst="rect">
            <a:avLst/>
          </a:prstGeom>
          <a:noFill/>
        </p:spPr>
        <p:txBody>
          <a:bodyPr wrap="none" rtlCol="0">
            <a:spAutoFit/>
          </a:bodyPr>
          <a:lstStyle/>
          <a:p>
            <a:pPr algn="ctr"/>
            <a:r>
              <a:rPr lang="en-US" sz="2400" dirty="0"/>
              <a:t>Convolutional link</a:t>
            </a:r>
          </a:p>
          <a:p>
            <a:pPr algn="ctr"/>
            <a:r>
              <a:rPr lang="en-US" sz="2400" dirty="0"/>
              <a:t>Convolution followed by addition</a:t>
            </a:r>
          </a:p>
        </p:txBody>
      </p:sp>
      <p:cxnSp>
        <p:nvCxnSpPr>
          <p:cNvPr id="79" name="Straight Arrow Connector 78">
            <a:extLst>
              <a:ext uri="{FF2B5EF4-FFF2-40B4-BE49-F238E27FC236}">
                <a16:creationId xmlns:a16="http://schemas.microsoft.com/office/drawing/2014/main" id="{7FC6DD5D-77D1-3345-97E5-5B4D8EB9A5FC}"/>
              </a:ext>
            </a:extLst>
          </p:cNvPr>
          <p:cNvCxnSpPr/>
          <p:nvPr/>
        </p:nvCxnSpPr>
        <p:spPr>
          <a:xfrm flipV="1">
            <a:off x="8433701" y="4036840"/>
            <a:ext cx="1383152" cy="182532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90125442-43A8-E744-88C7-5332C0381818}"/>
              </a:ext>
            </a:extLst>
          </p:cNvPr>
          <p:cNvCxnSpPr>
            <a:cxnSpLocks/>
          </p:cNvCxnSpPr>
          <p:nvPr/>
        </p:nvCxnSpPr>
        <p:spPr>
          <a:xfrm flipV="1">
            <a:off x="8433701" y="4036840"/>
            <a:ext cx="1383152" cy="1221904"/>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FA205D62-2DF6-704A-B656-5503915E6A12}"/>
              </a:ext>
            </a:extLst>
          </p:cNvPr>
          <p:cNvCxnSpPr>
            <a:cxnSpLocks/>
          </p:cNvCxnSpPr>
          <p:nvPr/>
        </p:nvCxnSpPr>
        <p:spPr>
          <a:xfrm flipV="1">
            <a:off x="8433701" y="4036840"/>
            <a:ext cx="1383152" cy="817984"/>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49B86FA4-CFE6-9C46-AA19-3FFDBC796B66}"/>
              </a:ext>
            </a:extLst>
          </p:cNvPr>
          <p:cNvCxnSpPr>
            <a:cxnSpLocks/>
          </p:cNvCxnSpPr>
          <p:nvPr/>
        </p:nvCxnSpPr>
        <p:spPr>
          <a:xfrm flipV="1">
            <a:off x="8433701" y="4036840"/>
            <a:ext cx="1383152" cy="399176"/>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85535CC5-13E2-1C49-ADEF-206B82016B10}"/>
              </a:ext>
            </a:extLst>
          </p:cNvPr>
          <p:cNvCxnSpPr>
            <a:cxnSpLocks/>
          </p:cNvCxnSpPr>
          <p:nvPr/>
        </p:nvCxnSpPr>
        <p:spPr>
          <a:xfrm>
            <a:off x="8433702" y="4036840"/>
            <a:ext cx="1383151" cy="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7BA49A7B-FAAF-694B-A13B-44AFC089A813}"/>
              </a:ext>
            </a:extLst>
          </p:cNvPr>
          <p:cNvCxnSpPr>
            <a:cxnSpLocks/>
          </p:cNvCxnSpPr>
          <p:nvPr/>
        </p:nvCxnSpPr>
        <p:spPr>
          <a:xfrm>
            <a:off x="8433702" y="3632920"/>
            <a:ext cx="1383151" cy="40392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5B6C419E-84CA-064D-836E-408F92FD2532}"/>
              </a:ext>
            </a:extLst>
          </p:cNvPr>
          <p:cNvCxnSpPr>
            <a:cxnSpLocks/>
          </p:cNvCxnSpPr>
          <p:nvPr/>
        </p:nvCxnSpPr>
        <p:spPr>
          <a:xfrm>
            <a:off x="8433702" y="3229000"/>
            <a:ext cx="1383151" cy="80784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177170CF-7CB2-7847-BA49-675AA1916513}"/>
              </a:ext>
            </a:extLst>
          </p:cNvPr>
          <p:cNvCxnSpPr>
            <a:cxnSpLocks/>
          </p:cNvCxnSpPr>
          <p:nvPr/>
        </p:nvCxnSpPr>
        <p:spPr>
          <a:xfrm>
            <a:off x="8433701" y="2819327"/>
            <a:ext cx="1383152" cy="121751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43D6DBB8-01B0-4E45-BAA8-48A1AFA1AF39}"/>
              </a:ext>
            </a:extLst>
          </p:cNvPr>
          <p:cNvCxnSpPr>
            <a:cxnSpLocks/>
          </p:cNvCxnSpPr>
          <p:nvPr/>
        </p:nvCxnSpPr>
        <p:spPr>
          <a:xfrm>
            <a:off x="8433701" y="2415407"/>
            <a:ext cx="1383152" cy="162143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53700AE3-B370-E34F-B780-D6EDF1EC5730}"/>
              </a:ext>
            </a:extLst>
          </p:cNvPr>
          <p:cNvCxnSpPr>
            <a:cxnSpLocks/>
          </p:cNvCxnSpPr>
          <p:nvPr/>
        </p:nvCxnSpPr>
        <p:spPr>
          <a:xfrm>
            <a:off x="8433701" y="2011487"/>
            <a:ext cx="1383152" cy="202535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pic>
        <p:nvPicPr>
          <p:cNvPr id="90" name="Picture 89">
            <a:extLst>
              <a:ext uri="{FF2B5EF4-FFF2-40B4-BE49-F238E27FC236}">
                <a16:creationId xmlns:a16="http://schemas.microsoft.com/office/drawing/2014/main" id="{4B89E8D2-84AD-0A45-8B89-7F9D29EA6177}"/>
              </a:ext>
            </a:extLst>
          </p:cNvPr>
          <p:cNvPicPr>
            <a:picLocks noChangeAspect="1"/>
          </p:cNvPicPr>
          <p:nvPr/>
        </p:nvPicPr>
        <p:blipFill>
          <a:blip r:embed="rId3"/>
          <a:stretch>
            <a:fillRect/>
          </a:stretch>
        </p:blipFill>
        <p:spPr>
          <a:xfrm>
            <a:off x="2569914" y="1040409"/>
            <a:ext cx="4102100" cy="812800"/>
          </a:xfrm>
          <a:prstGeom prst="rect">
            <a:avLst/>
          </a:prstGeom>
        </p:spPr>
      </p:pic>
      <p:pic>
        <p:nvPicPr>
          <p:cNvPr id="91" name="Picture 90">
            <a:extLst>
              <a:ext uri="{FF2B5EF4-FFF2-40B4-BE49-F238E27FC236}">
                <a16:creationId xmlns:a16="http://schemas.microsoft.com/office/drawing/2014/main" id="{16F7C336-1B85-9B43-A0F2-ECDBC8CF5919}"/>
              </a:ext>
            </a:extLst>
          </p:cNvPr>
          <p:cNvPicPr>
            <a:picLocks noChangeAspect="1"/>
          </p:cNvPicPr>
          <p:nvPr/>
        </p:nvPicPr>
        <p:blipFill>
          <a:blip r:embed="rId4"/>
          <a:stretch>
            <a:fillRect/>
          </a:stretch>
        </p:blipFill>
        <p:spPr>
          <a:xfrm>
            <a:off x="7430469" y="1040409"/>
            <a:ext cx="4432300" cy="812800"/>
          </a:xfrm>
          <a:prstGeom prst="rect">
            <a:avLst/>
          </a:prstGeom>
        </p:spPr>
      </p:pic>
    </p:spTree>
    <p:extLst>
      <p:ext uri="{BB962C8B-B14F-4D97-AF65-F5344CB8AC3E}">
        <p14:creationId xmlns:p14="http://schemas.microsoft.com/office/powerpoint/2010/main" val="2011444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0D2701A-368D-4646-97E5-38236FA9F65C}"/>
              </a:ext>
            </a:extLst>
          </p:cNvPr>
          <p:cNvSpPr>
            <a:spLocks noGrp="1"/>
          </p:cNvSpPr>
          <p:nvPr>
            <p:ph type="title"/>
          </p:nvPr>
        </p:nvSpPr>
        <p:spPr>
          <a:xfrm>
            <a:off x="2310238" y="15194"/>
            <a:ext cx="9299713" cy="1325563"/>
          </a:xfrm>
        </p:spPr>
        <p:txBody>
          <a:bodyPr/>
          <a:lstStyle/>
          <a:p>
            <a:r>
              <a:rPr lang="en-US" dirty="0"/>
              <a:t>Connections represent convolutions</a:t>
            </a:r>
          </a:p>
        </p:txBody>
      </p:sp>
      <p:grpSp>
        <p:nvGrpSpPr>
          <p:cNvPr id="28" name="Group 27">
            <a:extLst>
              <a:ext uri="{FF2B5EF4-FFF2-40B4-BE49-F238E27FC236}">
                <a16:creationId xmlns:a16="http://schemas.microsoft.com/office/drawing/2014/main" id="{B87D899A-FC10-EE49-88C3-8F6BDA1048A4}"/>
              </a:ext>
            </a:extLst>
          </p:cNvPr>
          <p:cNvGrpSpPr/>
          <p:nvPr/>
        </p:nvGrpSpPr>
        <p:grpSpPr>
          <a:xfrm>
            <a:off x="8055165" y="1810492"/>
            <a:ext cx="378538" cy="4052636"/>
            <a:chOff x="3594676" y="1529407"/>
            <a:chExt cx="378538" cy="4052636"/>
          </a:xfrm>
        </p:grpSpPr>
        <p:sp>
          <p:nvSpPr>
            <p:cNvPr id="29" name="Rectangle 28">
              <a:extLst>
                <a:ext uri="{FF2B5EF4-FFF2-40B4-BE49-F238E27FC236}">
                  <a16:creationId xmlns:a16="http://schemas.microsoft.com/office/drawing/2014/main" id="{E506737D-F53C-F74C-A029-E3D2EF35AC9C}"/>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D8C3501-B37B-C34D-B343-D1FD5C050CF3}"/>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08F2875-91AB-C944-BE51-954B7235141B}"/>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E9A1806-323B-E745-8353-9D9706D9F4B4}"/>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51E4A32-E0FD-6C4F-AC67-CCB0F29EB119}"/>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D587197-D866-F946-8041-94A87B0552DB}"/>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67C9F8F-AD4E-D44A-AF6E-F36DC4CD5A16}"/>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2954107-5F9E-6748-B4D9-A407741AB3DC}"/>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773509E-DA19-9746-940C-2EC48A20C50F}"/>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E163EDA-B716-CB44-AF7C-FA43C3C426DB}"/>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5A913865-5419-3342-BE43-BEE76700A740}"/>
              </a:ext>
            </a:extLst>
          </p:cNvPr>
          <p:cNvGrpSpPr/>
          <p:nvPr/>
        </p:nvGrpSpPr>
        <p:grpSpPr>
          <a:xfrm>
            <a:off x="9816853" y="1810492"/>
            <a:ext cx="378538" cy="4052636"/>
            <a:chOff x="3594676" y="1529407"/>
            <a:chExt cx="378538" cy="4052636"/>
          </a:xfrm>
        </p:grpSpPr>
        <p:sp>
          <p:nvSpPr>
            <p:cNvPr id="40" name="Rectangle 39">
              <a:extLst>
                <a:ext uri="{FF2B5EF4-FFF2-40B4-BE49-F238E27FC236}">
                  <a16:creationId xmlns:a16="http://schemas.microsoft.com/office/drawing/2014/main" id="{923E883D-B0DF-CD4D-8C17-D86D5468924B}"/>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7B0F23E-109E-0647-B22D-E77787712E0E}"/>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193784D-C469-5A4E-B5BB-FD5C749302C5}"/>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7F79A50-9A0E-6743-8F14-BF4DDEA38EFA}"/>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1BAA89A-EE6E-354C-B644-201BAC6C7E3C}"/>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2E071FF-E21B-6B4E-805C-0B3BDFB826EA}"/>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D7AC958-F19F-7C48-AE58-A36AFA9BFDFC}"/>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BEBDD35-4CAB-9A45-80FA-EE298DB4F1D7}"/>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0E3309A-F492-3A49-A808-A827351FE81E}"/>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A31DAB3-B7A7-644E-959F-BFE7C16F1976}"/>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Box 77">
            <a:extLst>
              <a:ext uri="{FF2B5EF4-FFF2-40B4-BE49-F238E27FC236}">
                <a16:creationId xmlns:a16="http://schemas.microsoft.com/office/drawing/2014/main" id="{E26240C0-322C-904D-B61C-4338A62E7AAB}"/>
              </a:ext>
            </a:extLst>
          </p:cNvPr>
          <p:cNvSpPr txBox="1"/>
          <p:nvPr/>
        </p:nvSpPr>
        <p:spPr>
          <a:xfrm>
            <a:off x="7109808" y="5904997"/>
            <a:ext cx="4324582" cy="830997"/>
          </a:xfrm>
          <a:prstGeom prst="rect">
            <a:avLst/>
          </a:prstGeom>
          <a:noFill/>
        </p:spPr>
        <p:txBody>
          <a:bodyPr wrap="none" rtlCol="0">
            <a:spAutoFit/>
          </a:bodyPr>
          <a:lstStyle/>
          <a:p>
            <a:pPr algn="ctr"/>
            <a:r>
              <a:rPr lang="en-US" sz="2400" dirty="0"/>
              <a:t>Convolutional link</a:t>
            </a:r>
          </a:p>
          <a:p>
            <a:pPr algn="ctr"/>
            <a:r>
              <a:rPr lang="en-US" sz="2400" dirty="0"/>
              <a:t>Convolution followed by addition</a:t>
            </a:r>
          </a:p>
        </p:txBody>
      </p:sp>
      <p:cxnSp>
        <p:nvCxnSpPr>
          <p:cNvPr id="79" name="Straight Arrow Connector 78">
            <a:extLst>
              <a:ext uri="{FF2B5EF4-FFF2-40B4-BE49-F238E27FC236}">
                <a16:creationId xmlns:a16="http://schemas.microsoft.com/office/drawing/2014/main" id="{7FC6DD5D-77D1-3345-97E5-5B4D8EB9A5FC}"/>
              </a:ext>
            </a:extLst>
          </p:cNvPr>
          <p:cNvCxnSpPr/>
          <p:nvPr/>
        </p:nvCxnSpPr>
        <p:spPr>
          <a:xfrm flipV="1">
            <a:off x="8433701" y="4036840"/>
            <a:ext cx="1383152" cy="182532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90125442-43A8-E744-88C7-5332C0381818}"/>
              </a:ext>
            </a:extLst>
          </p:cNvPr>
          <p:cNvCxnSpPr>
            <a:cxnSpLocks/>
          </p:cNvCxnSpPr>
          <p:nvPr/>
        </p:nvCxnSpPr>
        <p:spPr>
          <a:xfrm flipV="1">
            <a:off x="8433701" y="4036840"/>
            <a:ext cx="1383152" cy="1221904"/>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FA205D62-2DF6-704A-B656-5503915E6A12}"/>
              </a:ext>
            </a:extLst>
          </p:cNvPr>
          <p:cNvCxnSpPr>
            <a:cxnSpLocks/>
          </p:cNvCxnSpPr>
          <p:nvPr/>
        </p:nvCxnSpPr>
        <p:spPr>
          <a:xfrm flipV="1">
            <a:off x="8433701" y="4036840"/>
            <a:ext cx="1383152" cy="817984"/>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49B86FA4-CFE6-9C46-AA19-3FFDBC796B66}"/>
              </a:ext>
            </a:extLst>
          </p:cNvPr>
          <p:cNvCxnSpPr>
            <a:cxnSpLocks/>
          </p:cNvCxnSpPr>
          <p:nvPr/>
        </p:nvCxnSpPr>
        <p:spPr>
          <a:xfrm flipV="1">
            <a:off x="8433701" y="4036840"/>
            <a:ext cx="1383152" cy="399176"/>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85535CC5-13E2-1C49-ADEF-206B82016B10}"/>
              </a:ext>
            </a:extLst>
          </p:cNvPr>
          <p:cNvCxnSpPr>
            <a:cxnSpLocks/>
          </p:cNvCxnSpPr>
          <p:nvPr/>
        </p:nvCxnSpPr>
        <p:spPr>
          <a:xfrm>
            <a:off x="8433702" y="4036840"/>
            <a:ext cx="1383151" cy="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7BA49A7B-FAAF-694B-A13B-44AFC089A813}"/>
              </a:ext>
            </a:extLst>
          </p:cNvPr>
          <p:cNvCxnSpPr>
            <a:cxnSpLocks/>
          </p:cNvCxnSpPr>
          <p:nvPr/>
        </p:nvCxnSpPr>
        <p:spPr>
          <a:xfrm>
            <a:off x="8433702" y="3632920"/>
            <a:ext cx="1383151" cy="40392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5B6C419E-84CA-064D-836E-408F92FD2532}"/>
              </a:ext>
            </a:extLst>
          </p:cNvPr>
          <p:cNvCxnSpPr>
            <a:cxnSpLocks/>
          </p:cNvCxnSpPr>
          <p:nvPr/>
        </p:nvCxnSpPr>
        <p:spPr>
          <a:xfrm>
            <a:off x="8433702" y="3229000"/>
            <a:ext cx="1383151" cy="80784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177170CF-7CB2-7847-BA49-675AA1916513}"/>
              </a:ext>
            </a:extLst>
          </p:cNvPr>
          <p:cNvCxnSpPr>
            <a:cxnSpLocks/>
          </p:cNvCxnSpPr>
          <p:nvPr/>
        </p:nvCxnSpPr>
        <p:spPr>
          <a:xfrm>
            <a:off x="8433701" y="2819327"/>
            <a:ext cx="1383152" cy="121751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43D6DBB8-01B0-4E45-BAA8-48A1AFA1AF39}"/>
              </a:ext>
            </a:extLst>
          </p:cNvPr>
          <p:cNvCxnSpPr>
            <a:cxnSpLocks/>
          </p:cNvCxnSpPr>
          <p:nvPr/>
        </p:nvCxnSpPr>
        <p:spPr>
          <a:xfrm>
            <a:off x="8433701" y="2415407"/>
            <a:ext cx="1383152" cy="162143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53700AE3-B370-E34F-B780-D6EDF1EC5730}"/>
              </a:ext>
            </a:extLst>
          </p:cNvPr>
          <p:cNvCxnSpPr>
            <a:cxnSpLocks/>
          </p:cNvCxnSpPr>
          <p:nvPr/>
        </p:nvCxnSpPr>
        <p:spPr>
          <a:xfrm>
            <a:off x="8433701" y="2011487"/>
            <a:ext cx="1383152" cy="202535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pic>
        <p:nvPicPr>
          <p:cNvPr id="91" name="Picture 90">
            <a:extLst>
              <a:ext uri="{FF2B5EF4-FFF2-40B4-BE49-F238E27FC236}">
                <a16:creationId xmlns:a16="http://schemas.microsoft.com/office/drawing/2014/main" id="{16F7C336-1B85-9B43-A0F2-ECDBC8CF5919}"/>
              </a:ext>
            </a:extLst>
          </p:cNvPr>
          <p:cNvPicPr>
            <a:picLocks noChangeAspect="1"/>
          </p:cNvPicPr>
          <p:nvPr/>
        </p:nvPicPr>
        <p:blipFill>
          <a:blip r:embed="rId3"/>
          <a:stretch>
            <a:fillRect/>
          </a:stretch>
        </p:blipFill>
        <p:spPr>
          <a:xfrm>
            <a:off x="7430469" y="1040409"/>
            <a:ext cx="4432300" cy="812800"/>
          </a:xfrm>
          <a:prstGeom prst="rect">
            <a:avLst/>
          </a:prstGeom>
        </p:spPr>
      </p:pic>
      <p:pic>
        <p:nvPicPr>
          <p:cNvPr id="72" name="Picture 71">
            <a:extLst>
              <a:ext uri="{FF2B5EF4-FFF2-40B4-BE49-F238E27FC236}">
                <a16:creationId xmlns:a16="http://schemas.microsoft.com/office/drawing/2014/main" id="{E5D8716F-E53A-BA43-A77B-5BC447923CCB}"/>
              </a:ext>
            </a:extLst>
          </p:cNvPr>
          <p:cNvPicPr>
            <a:picLocks noChangeAspect="1"/>
          </p:cNvPicPr>
          <p:nvPr/>
        </p:nvPicPr>
        <p:blipFill>
          <a:blip r:embed="rId4"/>
          <a:stretch>
            <a:fillRect/>
          </a:stretch>
        </p:blipFill>
        <p:spPr>
          <a:xfrm>
            <a:off x="2689917" y="1071116"/>
            <a:ext cx="3955369" cy="4713933"/>
          </a:xfrm>
          <a:prstGeom prst="rect">
            <a:avLst/>
          </a:prstGeom>
        </p:spPr>
      </p:pic>
      <p:sp>
        <p:nvSpPr>
          <p:cNvPr id="2" name="TextBox 1">
            <a:extLst>
              <a:ext uri="{FF2B5EF4-FFF2-40B4-BE49-F238E27FC236}">
                <a16:creationId xmlns:a16="http://schemas.microsoft.com/office/drawing/2014/main" id="{B5075C07-8A15-924B-A93A-0D3A502B6A2F}"/>
              </a:ext>
            </a:extLst>
          </p:cNvPr>
          <p:cNvSpPr txBox="1"/>
          <p:nvPr/>
        </p:nvSpPr>
        <p:spPr>
          <a:xfrm>
            <a:off x="2131159" y="5935774"/>
            <a:ext cx="4945963" cy="830997"/>
          </a:xfrm>
          <a:prstGeom prst="rect">
            <a:avLst/>
          </a:prstGeom>
          <a:noFill/>
        </p:spPr>
        <p:txBody>
          <a:bodyPr wrap="square" rtlCol="0">
            <a:spAutoFit/>
          </a:bodyPr>
          <a:lstStyle/>
          <a:p>
            <a:r>
              <a:rPr lang="en-US" sz="2400" dirty="0"/>
              <a:t>Same filter is used for all neurons in the same channel: </a:t>
            </a:r>
            <a:r>
              <a:rPr lang="en-US" sz="2400" b="1" dirty="0"/>
              <a:t>Weight sharing</a:t>
            </a:r>
          </a:p>
        </p:txBody>
      </p:sp>
    </p:spTree>
    <p:extLst>
      <p:ext uri="{BB962C8B-B14F-4D97-AF65-F5344CB8AC3E}">
        <p14:creationId xmlns:p14="http://schemas.microsoft.com/office/powerpoint/2010/main" val="206102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06C83-9204-7E4D-A9C7-5D0265BE2D76}"/>
              </a:ext>
            </a:extLst>
          </p:cNvPr>
          <p:cNvSpPr>
            <a:spLocks noGrp="1"/>
          </p:cNvSpPr>
          <p:nvPr>
            <p:ph type="title"/>
          </p:nvPr>
        </p:nvSpPr>
        <p:spPr/>
        <p:txBody>
          <a:bodyPr/>
          <a:lstStyle/>
          <a:p>
            <a:r>
              <a:rPr lang="en-US" dirty="0"/>
              <a:t>Layer size and number of parameters at the beginning</a:t>
            </a:r>
          </a:p>
        </p:txBody>
      </p:sp>
      <p:grpSp>
        <p:nvGrpSpPr>
          <p:cNvPr id="4" name="Group 3">
            <a:extLst>
              <a:ext uri="{FF2B5EF4-FFF2-40B4-BE49-F238E27FC236}">
                <a16:creationId xmlns:a16="http://schemas.microsoft.com/office/drawing/2014/main" id="{547AA8B3-64C5-B54C-BD29-19B077DD75B2}"/>
              </a:ext>
            </a:extLst>
          </p:cNvPr>
          <p:cNvGrpSpPr>
            <a:grpSpLocks noChangeAspect="1"/>
          </p:cNvGrpSpPr>
          <p:nvPr/>
        </p:nvGrpSpPr>
        <p:grpSpPr>
          <a:xfrm>
            <a:off x="2342903" y="2573098"/>
            <a:ext cx="1535854" cy="2908224"/>
            <a:chOff x="3203173" y="1809527"/>
            <a:chExt cx="2140226" cy="4052636"/>
          </a:xfrm>
        </p:grpSpPr>
        <p:grpSp>
          <p:nvGrpSpPr>
            <p:cNvPr id="5" name="Group 4">
              <a:extLst>
                <a:ext uri="{FF2B5EF4-FFF2-40B4-BE49-F238E27FC236}">
                  <a16:creationId xmlns:a16="http://schemas.microsoft.com/office/drawing/2014/main" id="{3983012B-4210-6549-AED8-280044329C98}"/>
                </a:ext>
              </a:extLst>
            </p:cNvPr>
            <p:cNvGrpSpPr/>
            <p:nvPr/>
          </p:nvGrpSpPr>
          <p:grpSpPr>
            <a:xfrm>
              <a:off x="3203173" y="1809527"/>
              <a:ext cx="378538" cy="4052636"/>
              <a:chOff x="3594676" y="1529407"/>
              <a:chExt cx="378538" cy="4052636"/>
            </a:xfrm>
          </p:grpSpPr>
          <p:sp>
            <p:nvSpPr>
              <p:cNvPr id="27" name="Rectangle 26">
                <a:extLst>
                  <a:ext uri="{FF2B5EF4-FFF2-40B4-BE49-F238E27FC236}">
                    <a16:creationId xmlns:a16="http://schemas.microsoft.com/office/drawing/2014/main" id="{0DE881F4-857F-2340-BA36-F59B251C4396}"/>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2379B16-EA34-8B47-BDA0-3341D0FECF4C}"/>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8D8A98C-1A64-FA45-AD5D-63D391029FE7}"/>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C23AE6B-9477-9044-B293-C2A2562E9B85}"/>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DE04320-36FF-E64E-A869-BE03841D0D73}"/>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1C58850-6608-C945-96BB-F6781233383D}"/>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DF28A34-435F-BC40-BBF9-1208F621B8BB}"/>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6FD32FA-3D88-4A4E-B465-EB5C31DC9D5C}"/>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1E113DF-4224-6647-B9B7-72512FF6BE82}"/>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A642342-BD9F-9E45-BAB4-42A6B28BA4C2}"/>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D2967BA-38D1-6645-B25B-9E896125F199}"/>
                </a:ext>
              </a:extLst>
            </p:cNvPr>
            <p:cNvGrpSpPr/>
            <p:nvPr/>
          </p:nvGrpSpPr>
          <p:grpSpPr>
            <a:xfrm>
              <a:off x="4964861" y="1809527"/>
              <a:ext cx="378538" cy="4052636"/>
              <a:chOff x="3594676" y="1529407"/>
              <a:chExt cx="378538" cy="4052636"/>
            </a:xfrm>
          </p:grpSpPr>
          <p:sp>
            <p:nvSpPr>
              <p:cNvPr id="17" name="Rectangle 16">
                <a:extLst>
                  <a:ext uri="{FF2B5EF4-FFF2-40B4-BE49-F238E27FC236}">
                    <a16:creationId xmlns:a16="http://schemas.microsoft.com/office/drawing/2014/main" id="{E093D225-08CA-0A49-9991-8072CED57137}"/>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6B69CE5-425F-0747-9815-723A454D3E94}"/>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16D260C-4142-1F44-B412-336E85D0C728}"/>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BE50805-9FAF-5F40-AC46-207359EFE786}"/>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BD2FFF4-13BD-B84E-AF55-A0BA8B6FFDF2}"/>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C316B7E-FC5C-5441-BDAC-06F87FCB186F}"/>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72FF59F-9049-2B4E-88A1-1E5C1CE2C5B4}"/>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FCEE7DA-13C4-6541-8EB6-D93564FBA36D}"/>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03AA038-46EB-8647-8CF3-3DE4AE2CBE6F}"/>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6A7B437-2553-384F-AB73-19ECB4117091}"/>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 name="Straight Arrow Connector 6">
              <a:extLst>
                <a:ext uri="{FF2B5EF4-FFF2-40B4-BE49-F238E27FC236}">
                  <a16:creationId xmlns:a16="http://schemas.microsoft.com/office/drawing/2014/main" id="{CBF6057A-861D-0046-99A6-2E86E4F0C2A5}"/>
                </a:ext>
              </a:extLst>
            </p:cNvPr>
            <p:cNvCxnSpPr>
              <a:endCxn id="25" idx="1"/>
            </p:cNvCxnSpPr>
            <p:nvPr/>
          </p:nvCxnSpPr>
          <p:spPr>
            <a:xfrm flipV="1">
              <a:off x="3581710" y="4036840"/>
              <a:ext cx="1383152" cy="182532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4F7ED1C-A038-7A4F-9A53-7B198BADCB83}"/>
                </a:ext>
              </a:extLst>
            </p:cNvPr>
            <p:cNvCxnSpPr>
              <a:cxnSpLocks/>
              <a:stCxn id="34" idx="3"/>
              <a:endCxn id="25" idx="1"/>
            </p:cNvCxnSpPr>
            <p:nvPr/>
          </p:nvCxnSpPr>
          <p:spPr>
            <a:xfrm flipV="1">
              <a:off x="3581710" y="4036840"/>
              <a:ext cx="1383152" cy="1221904"/>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38F6E17-233E-A445-9CE8-BFC82CF6B7ED}"/>
                </a:ext>
              </a:extLst>
            </p:cNvPr>
            <p:cNvCxnSpPr>
              <a:cxnSpLocks/>
              <a:stCxn id="31" idx="3"/>
              <a:endCxn id="25" idx="1"/>
            </p:cNvCxnSpPr>
            <p:nvPr/>
          </p:nvCxnSpPr>
          <p:spPr>
            <a:xfrm flipV="1">
              <a:off x="3581710" y="4036840"/>
              <a:ext cx="1383152" cy="817984"/>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922C102-7CA2-034B-8909-532ED18E7FF6}"/>
                </a:ext>
              </a:extLst>
            </p:cNvPr>
            <p:cNvCxnSpPr>
              <a:cxnSpLocks/>
              <a:endCxn id="25" idx="1"/>
            </p:cNvCxnSpPr>
            <p:nvPr/>
          </p:nvCxnSpPr>
          <p:spPr>
            <a:xfrm flipV="1">
              <a:off x="3581710" y="4036840"/>
              <a:ext cx="1383152" cy="399176"/>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FA7701E-891B-7541-AD4A-2702CA6C86CB}"/>
                </a:ext>
              </a:extLst>
            </p:cNvPr>
            <p:cNvCxnSpPr>
              <a:cxnSpLocks/>
              <a:stCxn id="35" idx="3"/>
              <a:endCxn id="25" idx="1"/>
            </p:cNvCxnSpPr>
            <p:nvPr/>
          </p:nvCxnSpPr>
          <p:spPr>
            <a:xfrm>
              <a:off x="3581711" y="4036840"/>
              <a:ext cx="1383151" cy="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A8C5804-5F40-6649-BB89-B3E369D1576F}"/>
                </a:ext>
              </a:extLst>
            </p:cNvPr>
            <p:cNvCxnSpPr>
              <a:cxnSpLocks/>
              <a:stCxn id="32" idx="3"/>
              <a:endCxn id="25" idx="1"/>
            </p:cNvCxnSpPr>
            <p:nvPr/>
          </p:nvCxnSpPr>
          <p:spPr>
            <a:xfrm>
              <a:off x="3581711" y="3632920"/>
              <a:ext cx="1383151" cy="40392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2E9888F-43C6-EF4C-8A9A-FE7FA86E0EFD}"/>
                </a:ext>
              </a:extLst>
            </p:cNvPr>
            <p:cNvCxnSpPr>
              <a:cxnSpLocks/>
              <a:stCxn id="29" idx="3"/>
              <a:endCxn id="25" idx="1"/>
            </p:cNvCxnSpPr>
            <p:nvPr/>
          </p:nvCxnSpPr>
          <p:spPr>
            <a:xfrm>
              <a:off x="3581711" y="3229000"/>
              <a:ext cx="1383151" cy="80784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A80AC03-7B5C-AE4A-99AF-E5AA8ECAFC41}"/>
                </a:ext>
              </a:extLst>
            </p:cNvPr>
            <p:cNvCxnSpPr>
              <a:cxnSpLocks/>
              <a:stCxn id="33" idx="3"/>
              <a:endCxn id="25" idx="1"/>
            </p:cNvCxnSpPr>
            <p:nvPr/>
          </p:nvCxnSpPr>
          <p:spPr>
            <a:xfrm>
              <a:off x="3581710" y="2819327"/>
              <a:ext cx="1383152" cy="121751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EDD081B-7866-CB4F-984F-2DAB7132D489}"/>
                </a:ext>
              </a:extLst>
            </p:cNvPr>
            <p:cNvCxnSpPr>
              <a:cxnSpLocks/>
              <a:stCxn id="30" idx="3"/>
              <a:endCxn id="25" idx="1"/>
            </p:cNvCxnSpPr>
            <p:nvPr/>
          </p:nvCxnSpPr>
          <p:spPr>
            <a:xfrm>
              <a:off x="3581710" y="2415407"/>
              <a:ext cx="1383152" cy="162143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A08E2ED-EC05-CC4F-8929-5A32D1187F76}"/>
                </a:ext>
              </a:extLst>
            </p:cNvPr>
            <p:cNvCxnSpPr>
              <a:cxnSpLocks/>
              <a:stCxn id="27" idx="3"/>
              <a:endCxn id="25" idx="1"/>
            </p:cNvCxnSpPr>
            <p:nvPr/>
          </p:nvCxnSpPr>
          <p:spPr>
            <a:xfrm>
              <a:off x="3581710" y="2011487"/>
              <a:ext cx="1383152" cy="202535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grpSp>
      <p:pic>
        <p:nvPicPr>
          <p:cNvPr id="38" name="Picture 37">
            <a:extLst>
              <a:ext uri="{FF2B5EF4-FFF2-40B4-BE49-F238E27FC236}">
                <a16:creationId xmlns:a16="http://schemas.microsoft.com/office/drawing/2014/main" id="{6E232316-635B-CC48-92E8-9DE5E971238F}"/>
              </a:ext>
            </a:extLst>
          </p:cNvPr>
          <p:cNvPicPr>
            <a:picLocks noChangeAspect="1"/>
          </p:cNvPicPr>
          <p:nvPr/>
        </p:nvPicPr>
        <p:blipFill>
          <a:blip r:embed="rId3"/>
          <a:stretch>
            <a:fillRect/>
          </a:stretch>
        </p:blipFill>
        <p:spPr>
          <a:xfrm>
            <a:off x="4900557" y="2481089"/>
            <a:ext cx="1854200" cy="342900"/>
          </a:xfrm>
          <a:prstGeom prst="rect">
            <a:avLst/>
          </a:prstGeom>
        </p:spPr>
      </p:pic>
      <p:pic>
        <p:nvPicPr>
          <p:cNvPr id="40" name="Picture 39">
            <a:extLst>
              <a:ext uri="{FF2B5EF4-FFF2-40B4-BE49-F238E27FC236}">
                <a16:creationId xmlns:a16="http://schemas.microsoft.com/office/drawing/2014/main" id="{D429D94D-0627-D941-B2AC-550019CDD02F}"/>
              </a:ext>
            </a:extLst>
          </p:cNvPr>
          <p:cNvPicPr>
            <a:picLocks noChangeAspect="1"/>
          </p:cNvPicPr>
          <p:nvPr/>
        </p:nvPicPr>
        <p:blipFill>
          <a:blip r:embed="rId4"/>
          <a:stretch>
            <a:fillRect/>
          </a:stretch>
        </p:blipFill>
        <p:spPr>
          <a:xfrm>
            <a:off x="5134729" y="3134767"/>
            <a:ext cx="1282700" cy="381000"/>
          </a:xfrm>
          <a:prstGeom prst="rect">
            <a:avLst/>
          </a:prstGeom>
        </p:spPr>
      </p:pic>
      <p:pic>
        <p:nvPicPr>
          <p:cNvPr id="41" name="Picture 40">
            <a:extLst>
              <a:ext uri="{FF2B5EF4-FFF2-40B4-BE49-F238E27FC236}">
                <a16:creationId xmlns:a16="http://schemas.microsoft.com/office/drawing/2014/main" id="{BD7B2597-5C99-1148-AF3B-DD1E4B6B7FBF}"/>
              </a:ext>
            </a:extLst>
          </p:cNvPr>
          <p:cNvPicPr>
            <a:picLocks noChangeAspect="1"/>
          </p:cNvPicPr>
          <p:nvPr/>
        </p:nvPicPr>
        <p:blipFill>
          <a:blip r:embed="rId5"/>
          <a:stretch>
            <a:fillRect/>
          </a:stretch>
        </p:blipFill>
        <p:spPr>
          <a:xfrm>
            <a:off x="4282650" y="3855261"/>
            <a:ext cx="2971800" cy="406400"/>
          </a:xfrm>
          <a:prstGeom prst="rect">
            <a:avLst/>
          </a:prstGeom>
        </p:spPr>
      </p:pic>
      <p:pic>
        <p:nvPicPr>
          <p:cNvPr id="42" name="Picture 41">
            <a:extLst>
              <a:ext uri="{FF2B5EF4-FFF2-40B4-BE49-F238E27FC236}">
                <a16:creationId xmlns:a16="http://schemas.microsoft.com/office/drawing/2014/main" id="{D53AEF6E-03D6-1541-928B-779DF06F3E04}"/>
              </a:ext>
            </a:extLst>
          </p:cNvPr>
          <p:cNvPicPr>
            <a:picLocks noChangeAspect="1"/>
          </p:cNvPicPr>
          <p:nvPr/>
        </p:nvPicPr>
        <p:blipFill>
          <a:blip r:embed="rId3"/>
          <a:stretch>
            <a:fillRect/>
          </a:stretch>
        </p:blipFill>
        <p:spPr>
          <a:xfrm>
            <a:off x="8694504" y="2437210"/>
            <a:ext cx="1854200" cy="342900"/>
          </a:xfrm>
          <a:prstGeom prst="rect">
            <a:avLst/>
          </a:prstGeom>
        </p:spPr>
      </p:pic>
      <p:pic>
        <p:nvPicPr>
          <p:cNvPr id="43" name="Picture 42">
            <a:extLst>
              <a:ext uri="{FF2B5EF4-FFF2-40B4-BE49-F238E27FC236}">
                <a16:creationId xmlns:a16="http://schemas.microsoft.com/office/drawing/2014/main" id="{297FB96B-D664-8348-85C0-C8628A909727}"/>
              </a:ext>
            </a:extLst>
          </p:cNvPr>
          <p:cNvPicPr>
            <a:picLocks noChangeAspect="1"/>
          </p:cNvPicPr>
          <p:nvPr/>
        </p:nvPicPr>
        <p:blipFill>
          <a:blip r:embed="rId6"/>
          <a:stretch>
            <a:fillRect/>
          </a:stretch>
        </p:blipFill>
        <p:spPr>
          <a:xfrm>
            <a:off x="8190870" y="3104709"/>
            <a:ext cx="2743200" cy="406400"/>
          </a:xfrm>
          <a:prstGeom prst="rect">
            <a:avLst/>
          </a:prstGeom>
        </p:spPr>
      </p:pic>
      <p:pic>
        <p:nvPicPr>
          <p:cNvPr id="44" name="Picture 43">
            <a:extLst>
              <a:ext uri="{FF2B5EF4-FFF2-40B4-BE49-F238E27FC236}">
                <a16:creationId xmlns:a16="http://schemas.microsoft.com/office/drawing/2014/main" id="{43640ACC-4BB9-DB42-93D4-AE582BBEB79D}"/>
              </a:ext>
            </a:extLst>
          </p:cNvPr>
          <p:cNvPicPr>
            <a:picLocks noChangeAspect="1"/>
          </p:cNvPicPr>
          <p:nvPr/>
        </p:nvPicPr>
        <p:blipFill>
          <a:blip r:embed="rId7"/>
          <a:stretch>
            <a:fillRect/>
          </a:stretch>
        </p:blipFill>
        <p:spPr>
          <a:xfrm>
            <a:off x="7629112" y="3860704"/>
            <a:ext cx="4381500" cy="381000"/>
          </a:xfrm>
          <a:prstGeom prst="rect">
            <a:avLst/>
          </a:prstGeom>
        </p:spPr>
      </p:pic>
      <p:pic>
        <p:nvPicPr>
          <p:cNvPr id="45" name="Picture 44">
            <a:extLst>
              <a:ext uri="{FF2B5EF4-FFF2-40B4-BE49-F238E27FC236}">
                <a16:creationId xmlns:a16="http://schemas.microsoft.com/office/drawing/2014/main" id="{8A9676EC-98CF-4747-A73D-F5AD68113764}"/>
              </a:ext>
            </a:extLst>
          </p:cNvPr>
          <p:cNvPicPr>
            <a:picLocks noChangeAspect="1"/>
          </p:cNvPicPr>
          <p:nvPr/>
        </p:nvPicPr>
        <p:blipFill>
          <a:blip r:embed="rId8"/>
          <a:stretch>
            <a:fillRect/>
          </a:stretch>
        </p:blipFill>
        <p:spPr>
          <a:xfrm>
            <a:off x="8590740" y="4599500"/>
            <a:ext cx="2082800" cy="431800"/>
          </a:xfrm>
          <a:prstGeom prst="rect">
            <a:avLst/>
          </a:prstGeom>
        </p:spPr>
      </p:pic>
      <p:pic>
        <p:nvPicPr>
          <p:cNvPr id="46" name="Picture 45">
            <a:extLst>
              <a:ext uri="{FF2B5EF4-FFF2-40B4-BE49-F238E27FC236}">
                <a16:creationId xmlns:a16="http://schemas.microsoft.com/office/drawing/2014/main" id="{D9030FFC-79FF-4B48-96B3-132582A5D372}"/>
              </a:ext>
            </a:extLst>
          </p:cNvPr>
          <p:cNvPicPr>
            <a:picLocks noChangeAspect="1"/>
          </p:cNvPicPr>
          <p:nvPr/>
        </p:nvPicPr>
        <p:blipFill>
          <a:blip r:embed="rId9"/>
          <a:stretch>
            <a:fillRect/>
          </a:stretch>
        </p:blipFill>
        <p:spPr>
          <a:xfrm>
            <a:off x="8152770" y="5823457"/>
            <a:ext cx="2781300" cy="406400"/>
          </a:xfrm>
          <a:prstGeom prst="rect">
            <a:avLst/>
          </a:prstGeom>
        </p:spPr>
      </p:pic>
      <p:pic>
        <p:nvPicPr>
          <p:cNvPr id="47" name="Picture 46">
            <a:extLst>
              <a:ext uri="{FF2B5EF4-FFF2-40B4-BE49-F238E27FC236}">
                <a16:creationId xmlns:a16="http://schemas.microsoft.com/office/drawing/2014/main" id="{55D94F9E-AB4B-744F-BA3F-619CA309AFA6}"/>
              </a:ext>
            </a:extLst>
          </p:cNvPr>
          <p:cNvPicPr>
            <a:picLocks noChangeAspect="1"/>
          </p:cNvPicPr>
          <p:nvPr/>
        </p:nvPicPr>
        <p:blipFill>
          <a:blip r:embed="rId10"/>
          <a:stretch>
            <a:fillRect/>
          </a:stretch>
        </p:blipFill>
        <p:spPr>
          <a:xfrm>
            <a:off x="8053911" y="5168565"/>
            <a:ext cx="3251200" cy="368300"/>
          </a:xfrm>
          <a:prstGeom prst="rect">
            <a:avLst/>
          </a:prstGeom>
        </p:spPr>
      </p:pic>
      <p:sp>
        <p:nvSpPr>
          <p:cNvPr id="82" name="TextBox 81">
            <a:extLst>
              <a:ext uri="{FF2B5EF4-FFF2-40B4-BE49-F238E27FC236}">
                <a16:creationId xmlns:a16="http://schemas.microsoft.com/office/drawing/2014/main" id="{180704F3-C53C-E24B-98B6-C4BACE48E997}"/>
              </a:ext>
            </a:extLst>
          </p:cNvPr>
          <p:cNvSpPr txBox="1"/>
          <p:nvPr/>
        </p:nvSpPr>
        <p:spPr>
          <a:xfrm>
            <a:off x="4630919" y="1677190"/>
            <a:ext cx="2476575" cy="523220"/>
          </a:xfrm>
          <a:prstGeom prst="rect">
            <a:avLst/>
          </a:prstGeom>
          <a:noFill/>
        </p:spPr>
        <p:txBody>
          <a:bodyPr wrap="none" rtlCol="0">
            <a:spAutoFit/>
          </a:bodyPr>
          <a:lstStyle/>
          <a:p>
            <a:r>
              <a:rPr lang="en-US" sz="2800" dirty="0"/>
              <a:t>Fully connected</a:t>
            </a:r>
          </a:p>
        </p:txBody>
      </p:sp>
      <p:sp>
        <p:nvSpPr>
          <p:cNvPr id="83" name="TextBox 82">
            <a:extLst>
              <a:ext uri="{FF2B5EF4-FFF2-40B4-BE49-F238E27FC236}">
                <a16:creationId xmlns:a16="http://schemas.microsoft.com/office/drawing/2014/main" id="{BBB79638-BD2E-8045-9741-8DFFB0D0CE68}"/>
              </a:ext>
            </a:extLst>
          </p:cNvPr>
          <p:cNvSpPr txBox="1"/>
          <p:nvPr/>
        </p:nvSpPr>
        <p:spPr>
          <a:xfrm>
            <a:off x="8532160" y="1686357"/>
            <a:ext cx="2199961" cy="523220"/>
          </a:xfrm>
          <a:prstGeom prst="rect">
            <a:avLst/>
          </a:prstGeom>
          <a:noFill/>
        </p:spPr>
        <p:txBody>
          <a:bodyPr wrap="none" rtlCol="0">
            <a:spAutoFit/>
          </a:bodyPr>
          <a:lstStyle/>
          <a:p>
            <a:r>
              <a:rPr lang="en-US" sz="2800" dirty="0"/>
              <a:t>Convolutional</a:t>
            </a:r>
          </a:p>
        </p:txBody>
      </p:sp>
      <p:sp>
        <p:nvSpPr>
          <p:cNvPr id="3" name="TextBox 2">
            <a:extLst>
              <a:ext uri="{FF2B5EF4-FFF2-40B4-BE49-F238E27FC236}">
                <a16:creationId xmlns:a16="http://schemas.microsoft.com/office/drawing/2014/main" id="{6E3D5E8D-63C8-B242-82A5-5B2574A119BF}"/>
              </a:ext>
            </a:extLst>
          </p:cNvPr>
          <p:cNvSpPr txBox="1"/>
          <p:nvPr/>
        </p:nvSpPr>
        <p:spPr>
          <a:xfrm>
            <a:off x="2530023" y="6285616"/>
            <a:ext cx="9270102" cy="461665"/>
          </a:xfrm>
          <a:prstGeom prst="rect">
            <a:avLst/>
          </a:prstGeom>
          <a:noFill/>
          <a:ln>
            <a:solidFill>
              <a:srgbClr val="C00000"/>
            </a:solidFill>
          </a:ln>
        </p:spPr>
        <p:txBody>
          <a:bodyPr wrap="none" rtlCol="0">
            <a:spAutoFit/>
          </a:bodyPr>
          <a:lstStyle/>
          <a:p>
            <a:r>
              <a:rPr lang="en-US" sz="2400" b="1" dirty="0"/>
              <a:t>Larger</a:t>
            </a:r>
            <a:r>
              <a:rPr lang="en-US" sz="2400" dirty="0"/>
              <a:t> layers with </a:t>
            </a:r>
            <a:r>
              <a:rPr lang="en-US" sz="2400" b="1" dirty="0"/>
              <a:t>sparser</a:t>
            </a:r>
            <a:r>
              <a:rPr lang="en-US" sz="2400" dirty="0"/>
              <a:t> connections with lower number of parameters</a:t>
            </a:r>
          </a:p>
        </p:txBody>
      </p:sp>
    </p:spTree>
    <p:extLst>
      <p:ext uri="{BB962C8B-B14F-4D97-AF65-F5344CB8AC3E}">
        <p14:creationId xmlns:p14="http://schemas.microsoft.com/office/powerpoint/2010/main" val="257389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500"/>
                                        <p:tgtEl>
                                          <p:spTgt spid="45"/>
                                        </p:tgtEl>
                                      </p:cBhvr>
                                    </p:animEffect>
                                  </p:childTnLst>
                                </p:cTn>
                              </p:par>
                              <p:par>
                                <p:cTn id="36" presetID="10" presetClass="entr" presetSubtype="0"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06C83-9204-7E4D-A9C7-5D0265BE2D76}"/>
              </a:ext>
            </a:extLst>
          </p:cNvPr>
          <p:cNvSpPr>
            <a:spLocks noGrp="1"/>
          </p:cNvSpPr>
          <p:nvPr>
            <p:ph type="title"/>
          </p:nvPr>
        </p:nvSpPr>
        <p:spPr>
          <a:xfrm>
            <a:off x="2367244" y="28108"/>
            <a:ext cx="9299713" cy="942262"/>
          </a:xfrm>
        </p:spPr>
        <p:txBody>
          <a:bodyPr/>
          <a:lstStyle/>
          <a:p>
            <a:r>
              <a:rPr lang="en-US" dirty="0"/>
              <a:t>Sparser connections</a:t>
            </a:r>
          </a:p>
        </p:txBody>
      </p:sp>
      <p:grpSp>
        <p:nvGrpSpPr>
          <p:cNvPr id="3" name="Group 2">
            <a:extLst>
              <a:ext uri="{FF2B5EF4-FFF2-40B4-BE49-F238E27FC236}">
                <a16:creationId xmlns:a16="http://schemas.microsoft.com/office/drawing/2014/main" id="{AB0F7B98-244D-3045-B04B-7FFBCF338176}"/>
              </a:ext>
            </a:extLst>
          </p:cNvPr>
          <p:cNvGrpSpPr>
            <a:grpSpLocks noChangeAspect="1"/>
          </p:cNvGrpSpPr>
          <p:nvPr/>
        </p:nvGrpSpPr>
        <p:grpSpPr>
          <a:xfrm>
            <a:off x="3185646" y="3752488"/>
            <a:ext cx="2910354" cy="3105512"/>
            <a:chOff x="3354436" y="2744519"/>
            <a:chExt cx="1455177" cy="1552756"/>
          </a:xfrm>
          <a:scene3d>
            <a:camera prst="perspectiveRelaxed" fov="3600000"/>
            <a:lightRig rig="threePt" dir="t"/>
          </a:scene3d>
        </p:grpSpPr>
        <p:sp>
          <p:nvSpPr>
            <p:cNvPr id="325" name="Rectangle 324">
              <a:extLst>
                <a:ext uri="{FF2B5EF4-FFF2-40B4-BE49-F238E27FC236}">
                  <a16:creationId xmlns:a16="http://schemas.microsoft.com/office/drawing/2014/main" id="{2FD7AB20-A60F-0041-A0D0-6478C4377668}"/>
                </a:ext>
              </a:extLst>
            </p:cNvPr>
            <p:cNvSpPr/>
            <p:nvPr/>
          </p:nvSpPr>
          <p:spPr>
            <a:xfrm>
              <a:off x="3354436"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a:extLst>
                <a:ext uri="{FF2B5EF4-FFF2-40B4-BE49-F238E27FC236}">
                  <a16:creationId xmlns:a16="http://schemas.microsoft.com/office/drawing/2014/main" id="{940ECFA7-7936-A043-A80F-4821B57776B4}"/>
                </a:ext>
              </a:extLst>
            </p:cNvPr>
            <p:cNvSpPr/>
            <p:nvPr/>
          </p:nvSpPr>
          <p:spPr>
            <a:xfrm>
              <a:off x="3839495"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ectangle 326">
              <a:extLst>
                <a:ext uri="{FF2B5EF4-FFF2-40B4-BE49-F238E27FC236}">
                  <a16:creationId xmlns:a16="http://schemas.microsoft.com/office/drawing/2014/main" id="{AE15B9D4-A795-AF49-B419-BAC2D7963486}"/>
                </a:ext>
              </a:extLst>
            </p:cNvPr>
            <p:cNvSpPr/>
            <p:nvPr/>
          </p:nvSpPr>
          <p:spPr>
            <a:xfrm>
              <a:off x="3596966"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ectangle 315">
              <a:extLst>
                <a:ext uri="{FF2B5EF4-FFF2-40B4-BE49-F238E27FC236}">
                  <a16:creationId xmlns:a16="http://schemas.microsoft.com/office/drawing/2014/main" id="{385EB2C4-A6B1-5543-97E8-1DB20D394CDD}"/>
                </a:ext>
              </a:extLst>
            </p:cNvPr>
            <p:cNvSpPr/>
            <p:nvPr/>
          </p:nvSpPr>
          <p:spPr>
            <a:xfrm>
              <a:off x="4082024"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ectangle 316">
              <a:extLst>
                <a:ext uri="{FF2B5EF4-FFF2-40B4-BE49-F238E27FC236}">
                  <a16:creationId xmlns:a16="http://schemas.microsoft.com/office/drawing/2014/main" id="{8C9FE3FC-375C-F245-AC32-9688B0A5488F}"/>
                </a:ext>
              </a:extLst>
            </p:cNvPr>
            <p:cNvSpPr/>
            <p:nvPr/>
          </p:nvSpPr>
          <p:spPr>
            <a:xfrm>
              <a:off x="4567083"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317">
              <a:extLst>
                <a:ext uri="{FF2B5EF4-FFF2-40B4-BE49-F238E27FC236}">
                  <a16:creationId xmlns:a16="http://schemas.microsoft.com/office/drawing/2014/main" id="{BA7135BE-29D5-9B4C-AD41-3EB9E511C626}"/>
                </a:ext>
              </a:extLst>
            </p:cNvPr>
            <p:cNvSpPr/>
            <p:nvPr/>
          </p:nvSpPr>
          <p:spPr>
            <a:xfrm>
              <a:off x="4324554"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D8E66377-FE99-484D-A8AA-F9D6027C0DC0}"/>
                </a:ext>
              </a:extLst>
            </p:cNvPr>
            <p:cNvSpPr/>
            <p:nvPr/>
          </p:nvSpPr>
          <p:spPr>
            <a:xfrm>
              <a:off x="3354436"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B269B8F1-D0A3-CC48-8A83-D463D1C88897}"/>
                </a:ext>
              </a:extLst>
            </p:cNvPr>
            <p:cNvSpPr/>
            <p:nvPr/>
          </p:nvSpPr>
          <p:spPr>
            <a:xfrm>
              <a:off x="3839495"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D1510491-A50E-DD43-A9A9-E6F917A6D678}"/>
                </a:ext>
              </a:extLst>
            </p:cNvPr>
            <p:cNvSpPr/>
            <p:nvPr/>
          </p:nvSpPr>
          <p:spPr>
            <a:xfrm>
              <a:off x="3596966"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E2BC2790-6019-A842-BC24-6237C8AF4628}"/>
                </a:ext>
              </a:extLst>
            </p:cNvPr>
            <p:cNvSpPr/>
            <p:nvPr/>
          </p:nvSpPr>
          <p:spPr>
            <a:xfrm>
              <a:off x="3354436"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a:extLst>
                <a:ext uri="{FF2B5EF4-FFF2-40B4-BE49-F238E27FC236}">
                  <a16:creationId xmlns:a16="http://schemas.microsoft.com/office/drawing/2014/main" id="{361D6022-0E08-5D4F-9C7B-D2D05B73E784}"/>
                </a:ext>
              </a:extLst>
            </p:cNvPr>
            <p:cNvSpPr/>
            <p:nvPr/>
          </p:nvSpPr>
          <p:spPr>
            <a:xfrm>
              <a:off x="3839495"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a:extLst>
                <a:ext uri="{FF2B5EF4-FFF2-40B4-BE49-F238E27FC236}">
                  <a16:creationId xmlns:a16="http://schemas.microsoft.com/office/drawing/2014/main" id="{51BFDEFD-58EE-584F-A7A2-620B41B6E29E}"/>
                </a:ext>
              </a:extLst>
            </p:cNvPr>
            <p:cNvSpPr/>
            <p:nvPr/>
          </p:nvSpPr>
          <p:spPr>
            <a:xfrm>
              <a:off x="3596966"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a:extLst>
                <a:ext uri="{FF2B5EF4-FFF2-40B4-BE49-F238E27FC236}">
                  <a16:creationId xmlns:a16="http://schemas.microsoft.com/office/drawing/2014/main" id="{82896E78-F523-E248-97B2-D11A84F033DB}"/>
                </a:ext>
              </a:extLst>
            </p:cNvPr>
            <p:cNvSpPr/>
            <p:nvPr/>
          </p:nvSpPr>
          <p:spPr>
            <a:xfrm>
              <a:off x="3354436"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EA4F86A7-57AB-4D46-8CFE-858D078D6948}"/>
                </a:ext>
              </a:extLst>
            </p:cNvPr>
            <p:cNvSpPr/>
            <p:nvPr/>
          </p:nvSpPr>
          <p:spPr>
            <a:xfrm>
              <a:off x="3839495"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A0A687AE-569D-C040-A200-466FA77714BD}"/>
                </a:ext>
              </a:extLst>
            </p:cNvPr>
            <p:cNvSpPr/>
            <p:nvPr/>
          </p:nvSpPr>
          <p:spPr>
            <a:xfrm>
              <a:off x="3596966"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a:extLst>
                <a:ext uri="{FF2B5EF4-FFF2-40B4-BE49-F238E27FC236}">
                  <a16:creationId xmlns:a16="http://schemas.microsoft.com/office/drawing/2014/main" id="{D9965FA3-E575-6141-AE51-18248528DBAC}"/>
                </a:ext>
              </a:extLst>
            </p:cNvPr>
            <p:cNvSpPr/>
            <p:nvPr/>
          </p:nvSpPr>
          <p:spPr>
            <a:xfrm>
              <a:off x="4082024"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a:extLst>
                <a:ext uri="{FF2B5EF4-FFF2-40B4-BE49-F238E27FC236}">
                  <a16:creationId xmlns:a16="http://schemas.microsoft.com/office/drawing/2014/main" id="{E6A6B53C-66B1-064D-B572-326572AB6016}"/>
                </a:ext>
              </a:extLst>
            </p:cNvPr>
            <p:cNvSpPr/>
            <p:nvPr/>
          </p:nvSpPr>
          <p:spPr>
            <a:xfrm>
              <a:off x="4567083"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a:extLst>
                <a:ext uri="{FF2B5EF4-FFF2-40B4-BE49-F238E27FC236}">
                  <a16:creationId xmlns:a16="http://schemas.microsoft.com/office/drawing/2014/main" id="{D11C692D-0B89-1244-BFA1-5C7AB1E96BB3}"/>
                </a:ext>
              </a:extLst>
            </p:cNvPr>
            <p:cNvSpPr/>
            <p:nvPr/>
          </p:nvSpPr>
          <p:spPr>
            <a:xfrm>
              <a:off x="4324554"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a:extLst>
                <a:ext uri="{FF2B5EF4-FFF2-40B4-BE49-F238E27FC236}">
                  <a16:creationId xmlns:a16="http://schemas.microsoft.com/office/drawing/2014/main" id="{80CE9FD0-5483-FE4D-8958-396A0F659218}"/>
                </a:ext>
              </a:extLst>
            </p:cNvPr>
            <p:cNvSpPr/>
            <p:nvPr/>
          </p:nvSpPr>
          <p:spPr>
            <a:xfrm>
              <a:off x="4082024"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a:extLst>
                <a:ext uri="{FF2B5EF4-FFF2-40B4-BE49-F238E27FC236}">
                  <a16:creationId xmlns:a16="http://schemas.microsoft.com/office/drawing/2014/main" id="{49A8B775-960B-8148-B134-7E8FA32DF46E}"/>
                </a:ext>
              </a:extLst>
            </p:cNvPr>
            <p:cNvSpPr/>
            <p:nvPr/>
          </p:nvSpPr>
          <p:spPr>
            <a:xfrm>
              <a:off x="4567083"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a:extLst>
                <a:ext uri="{FF2B5EF4-FFF2-40B4-BE49-F238E27FC236}">
                  <a16:creationId xmlns:a16="http://schemas.microsoft.com/office/drawing/2014/main" id="{85DB4373-96C5-1B48-8A73-D3CD4B13F6FC}"/>
                </a:ext>
              </a:extLst>
            </p:cNvPr>
            <p:cNvSpPr/>
            <p:nvPr/>
          </p:nvSpPr>
          <p:spPr>
            <a:xfrm>
              <a:off x="4324554"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B7CC7E94-7E1D-6449-A421-67B89169DBE4}"/>
                </a:ext>
              </a:extLst>
            </p:cNvPr>
            <p:cNvSpPr/>
            <p:nvPr/>
          </p:nvSpPr>
          <p:spPr>
            <a:xfrm>
              <a:off x="4082024"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CA7D37EE-FCF5-0647-9FA8-7207EFC487C1}"/>
                </a:ext>
              </a:extLst>
            </p:cNvPr>
            <p:cNvSpPr/>
            <p:nvPr/>
          </p:nvSpPr>
          <p:spPr>
            <a:xfrm>
              <a:off x="4567083"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F86FEBD4-D249-2941-BFA5-B7EAAFF39357}"/>
                </a:ext>
              </a:extLst>
            </p:cNvPr>
            <p:cNvSpPr/>
            <p:nvPr/>
          </p:nvSpPr>
          <p:spPr>
            <a:xfrm>
              <a:off x="4324554"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BA3BA144-F021-8A49-87EA-3803DFF65D5E}"/>
                </a:ext>
              </a:extLst>
            </p:cNvPr>
            <p:cNvSpPr/>
            <p:nvPr/>
          </p:nvSpPr>
          <p:spPr>
            <a:xfrm>
              <a:off x="3354436"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7B1D8678-B91C-AD49-B31B-826B8EE50914}"/>
                </a:ext>
              </a:extLst>
            </p:cNvPr>
            <p:cNvSpPr/>
            <p:nvPr/>
          </p:nvSpPr>
          <p:spPr>
            <a:xfrm>
              <a:off x="3839495"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D7A7E146-AB6D-274C-A5E8-43501C0ABC76}"/>
                </a:ext>
              </a:extLst>
            </p:cNvPr>
            <p:cNvSpPr/>
            <p:nvPr/>
          </p:nvSpPr>
          <p:spPr>
            <a:xfrm>
              <a:off x="3596966"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47C506A4-F05D-7440-A0A4-3B29C3CF205A}"/>
                </a:ext>
              </a:extLst>
            </p:cNvPr>
            <p:cNvSpPr/>
            <p:nvPr/>
          </p:nvSpPr>
          <p:spPr>
            <a:xfrm>
              <a:off x="3354436"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760639CF-3264-5E4F-8C98-BF4AA77F8EC1}"/>
                </a:ext>
              </a:extLst>
            </p:cNvPr>
            <p:cNvSpPr/>
            <p:nvPr/>
          </p:nvSpPr>
          <p:spPr>
            <a:xfrm>
              <a:off x="3839495"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B83405B1-8A0F-9346-85CD-D01ED3C6F73B}"/>
                </a:ext>
              </a:extLst>
            </p:cNvPr>
            <p:cNvSpPr/>
            <p:nvPr/>
          </p:nvSpPr>
          <p:spPr>
            <a:xfrm>
              <a:off x="3596966"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B753C24A-C8CA-094E-A8D1-1F7B6296CB08}"/>
                </a:ext>
              </a:extLst>
            </p:cNvPr>
            <p:cNvSpPr/>
            <p:nvPr/>
          </p:nvSpPr>
          <p:spPr>
            <a:xfrm>
              <a:off x="4082024"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DC4A261E-FE81-DE42-9D5F-EE3DB82E9C7C}"/>
                </a:ext>
              </a:extLst>
            </p:cNvPr>
            <p:cNvSpPr/>
            <p:nvPr/>
          </p:nvSpPr>
          <p:spPr>
            <a:xfrm>
              <a:off x="4567083"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90764D2F-FF11-4F4A-BF60-4CE73560873F}"/>
                </a:ext>
              </a:extLst>
            </p:cNvPr>
            <p:cNvSpPr/>
            <p:nvPr/>
          </p:nvSpPr>
          <p:spPr>
            <a:xfrm>
              <a:off x="4324554"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72E45A3E-D656-5343-B090-BAEFBCEF0CFA}"/>
                </a:ext>
              </a:extLst>
            </p:cNvPr>
            <p:cNvSpPr/>
            <p:nvPr/>
          </p:nvSpPr>
          <p:spPr>
            <a:xfrm>
              <a:off x="4082024"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9069C965-F5D4-874D-A546-C7A36943E04E}"/>
                </a:ext>
              </a:extLst>
            </p:cNvPr>
            <p:cNvSpPr/>
            <p:nvPr/>
          </p:nvSpPr>
          <p:spPr>
            <a:xfrm>
              <a:off x="4567083"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335B874D-36E9-3644-BBEC-721E2CD1C290}"/>
                </a:ext>
              </a:extLst>
            </p:cNvPr>
            <p:cNvSpPr/>
            <p:nvPr/>
          </p:nvSpPr>
          <p:spPr>
            <a:xfrm>
              <a:off x="4324554"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a:extLst>
              <a:ext uri="{FF2B5EF4-FFF2-40B4-BE49-F238E27FC236}">
                <a16:creationId xmlns:a16="http://schemas.microsoft.com/office/drawing/2014/main" id="{9AAAA83F-6C13-764C-A32B-4176B91EA6C0}"/>
              </a:ext>
            </a:extLst>
          </p:cNvPr>
          <p:cNvGrpSpPr>
            <a:grpSpLocks noChangeAspect="1"/>
          </p:cNvGrpSpPr>
          <p:nvPr/>
        </p:nvGrpSpPr>
        <p:grpSpPr>
          <a:xfrm>
            <a:off x="3190471" y="1335069"/>
            <a:ext cx="2910354" cy="3105512"/>
            <a:chOff x="3354436" y="2744519"/>
            <a:chExt cx="1455177" cy="1552756"/>
          </a:xfrm>
          <a:solidFill>
            <a:srgbClr val="FFC000"/>
          </a:solidFill>
          <a:scene3d>
            <a:camera prst="perspectiveRelaxed" fov="3600000">
              <a:rot lat="18026395" lon="10799999" rev="10799999"/>
            </a:camera>
            <a:lightRig rig="threePt" dir="t"/>
          </a:scene3d>
        </p:grpSpPr>
        <p:sp>
          <p:nvSpPr>
            <p:cNvPr id="149" name="Rectangle 148">
              <a:extLst>
                <a:ext uri="{FF2B5EF4-FFF2-40B4-BE49-F238E27FC236}">
                  <a16:creationId xmlns:a16="http://schemas.microsoft.com/office/drawing/2014/main" id="{CC42D78C-5264-9A4B-8CE6-11D1CB9F9DCB}"/>
                </a:ext>
              </a:extLst>
            </p:cNvPr>
            <p:cNvSpPr/>
            <p:nvPr/>
          </p:nvSpPr>
          <p:spPr>
            <a:xfrm>
              <a:off x="3354436"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00602B73-D2D6-234F-B70B-CF77EE6DFF61}"/>
                </a:ext>
              </a:extLst>
            </p:cNvPr>
            <p:cNvSpPr/>
            <p:nvPr/>
          </p:nvSpPr>
          <p:spPr>
            <a:xfrm>
              <a:off x="3839495"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994D1FF7-AFF2-4A40-A8B9-EFB4D553D5E5}"/>
                </a:ext>
              </a:extLst>
            </p:cNvPr>
            <p:cNvSpPr/>
            <p:nvPr/>
          </p:nvSpPr>
          <p:spPr>
            <a:xfrm>
              <a:off x="3596966"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3EA6A694-2745-A748-B8B2-570E6744193B}"/>
                </a:ext>
              </a:extLst>
            </p:cNvPr>
            <p:cNvSpPr/>
            <p:nvPr/>
          </p:nvSpPr>
          <p:spPr>
            <a:xfrm>
              <a:off x="4082024"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34BDEE19-95E6-BC49-9F11-BADABB6B3053}"/>
                </a:ext>
              </a:extLst>
            </p:cNvPr>
            <p:cNvSpPr/>
            <p:nvPr/>
          </p:nvSpPr>
          <p:spPr>
            <a:xfrm>
              <a:off x="4567083"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D55B769B-702C-5C4E-8FF2-2BA737138122}"/>
                </a:ext>
              </a:extLst>
            </p:cNvPr>
            <p:cNvSpPr/>
            <p:nvPr/>
          </p:nvSpPr>
          <p:spPr>
            <a:xfrm>
              <a:off x="4324554"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A0E8F39C-3138-1D47-BC1F-13E1CC8677B9}"/>
                </a:ext>
              </a:extLst>
            </p:cNvPr>
            <p:cNvSpPr/>
            <p:nvPr/>
          </p:nvSpPr>
          <p:spPr>
            <a:xfrm>
              <a:off x="3354436"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7D7269A9-1C90-4F48-8892-8B5865BD2BF9}"/>
                </a:ext>
              </a:extLst>
            </p:cNvPr>
            <p:cNvSpPr/>
            <p:nvPr/>
          </p:nvSpPr>
          <p:spPr>
            <a:xfrm>
              <a:off x="3839495"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D612304A-A26A-E543-A3CF-C72B57FE401E}"/>
                </a:ext>
              </a:extLst>
            </p:cNvPr>
            <p:cNvSpPr/>
            <p:nvPr/>
          </p:nvSpPr>
          <p:spPr>
            <a:xfrm>
              <a:off x="3596966"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83B113A9-2BAF-F349-95F4-140D9D88EEE5}"/>
                </a:ext>
              </a:extLst>
            </p:cNvPr>
            <p:cNvSpPr/>
            <p:nvPr/>
          </p:nvSpPr>
          <p:spPr>
            <a:xfrm>
              <a:off x="3354436"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B7EEC199-F5D6-F045-AE74-F248D18E49D4}"/>
                </a:ext>
              </a:extLst>
            </p:cNvPr>
            <p:cNvSpPr/>
            <p:nvPr/>
          </p:nvSpPr>
          <p:spPr>
            <a:xfrm>
              <a:off x="3839495"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75B1F892-40D8-8246-8FE5-05B63F4A3AA8}"/>
                </a:ext>
              </a:extLst>
            </p:cNvPr>
            <p:cNvSpPr/>
            <p:nvPr/>
          </p:nvSpPr>
          <p:spPr>
            <a:xfrm>
              <a:off x="3596966"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9D949EB1-08AD-354B-9D95-E26FA741C06E}"/>
                </a:ext>
              </a:extLst>
            </p:cNvPr>
            <p:cNvSpPr/>
            <p:nvPr/>
          </p:nvSpPr>
          <p:spPr>
            <a:xfrm>
              <a:off x="3354436"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77265A2B-87BA-BD4A-9BDA-D2A8595B64E0}"/>
                </a:ext>
              </a:extLst>
            </p:cNvPr>
            <p:cNvSpPr/>
            <p:nvPr/>
          </p:nvSpPr>
          <p:spPr>
            <a:xfrm>
              <a:off x="3839495"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53D7F4CD-4231-2F45-97B0-C7F7E58DB21C}"/>
                </a:ext>
              </a:extLst>
            </p:cNvPr>
            <p:cNvSpPr/>
            <p:nvPr/>
          </p:nvSpPr>
          <p:spPr>
            <a:xfrm>
              <a:off x="3596966"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5DCEA137-F9DB-9B40-8D3F-7F465459095F}"/>
                </a:ext>
              </a:extLst>
            </p:cNvPr>
            <p:cNvSpPr/>
            <p:nvPr/>
          </p:nvSpPr>
          <p:spPr>
            <a:xfrm>
              <a:off x="4082024"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9991B931-A3CF-DB49-BD70-5FE25491D245}"/>
                </a:ext>
              </a:extLst>
            </p:cNvPr>
            <p:cNvSpPr/>
            <p:nvPr/>
          </p:nvSpPr>
          <p:spPr>
            <a:xfrm>
              <a:off x="4567083"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D98B8206-97C5-F146-812A-F4D5B94B02B9}"/>
                </a:ext>
              </a:extLst>
            </p:cNvPr>
            <p:cNvSpPr/>
            <p:nvPr/>
          </p:nvSpPr>
          <p:spPr>
            <a:xfrm>
              <a:off x="4324554"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5E020890-B79F-5E4F-9E4D-9F9010560D87}"/>
                </a:ext>
              </a:extLst>
            </p:cNvPr>
            <p:cNvSpPr/>
            <p:nvPr/>
          </p:nvSpPr>
          <p:spPr>
            <a:xfrm>
              <a:off x="4082024"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BB322B20-9181-5E4E-BA64-87C5A1C80E76}"/>
                </a:ext>
              </a:extLst>
            </p:cNvPr>
            <p:cNvSpPr/>
            <p:nvPr/>
          </p:nvSpPr>
          <p:spPr>
            <a:xfrm>
              <a:off x="4567083"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6607D54B-A2DC-3349-A439-452A6F9E09EF}"/>
                </a:ext>
              </a:extLst>
            </p:cNvPr>
            <p:cNvSpPr/>
            <p:nvPr/>
          </p:nvSpPr>
          <p:spPr>
            <a:xfrm>
              <a:off x="4324554"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6221463D-CB83-7744-A7C2-743AE2B2773F}"/>
                </a:ext>
              </a:extLst>
            </p:cNvPr>
            <p:cNvSpPr/>
            <p:nvPr/>
          </p:nvSpPr>
          <p:spPr>
            <a:xfrm>
              <a:off x="4082024"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7DEEA308-C9AB-2543-AEFE-E1C662801FBA}"/>
                </a:ext>
              </a:extLst>
            </p:cNvPr>
            <p:cNvSpPr/>
            <p:nvPr/>
          </p:nvSpPr>
          <p:spPr>
            <a:xfrm>
              <a:off x="4567083"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FF894CED-8CD6-5344-B822-26365564D433}"/>
                </a:ext>
              </a:extLst>
            </p:cNvPr>
            <p:cNvSpPr/>
            <p:nvPr/>
          </p:nvSpPr>
          <p:spPr>
            <a:xfrm>
              <a:off x="4324554"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74851099-83EB-6F42-A832-7A51FE4994FF}"/>
                </a:ext>
              </a:extLst>
            </p:cNvPr>
            <p:cNvSpPr/>
            <p:nvPr/>
          </p:nvSpPr>
          <p:spPr>
            <a:xfrm>
              <a:off x="3354436"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2EC61047-3CCB-714C-A450-9E66BECFA858}"/>
                </a:ext>
              </a:extLst>
            </p:cNvPr>
            <p:cNvSpPr/>
            <p:nvPr/>
          </p:nvSpPr>
          <p:spPr>
            <a:xfrm>
              <a:off x="3839495"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1E99F78C-C671-7449-A018-1BDCF819F8E4}"/>
                </a:ext>
              </a:extLst>
            </p:cNvPr>
            <p:cNvSpPr/>
            <p:nvPr/>
          </p:nvSpPr>
          <p:spPr>
            <a:xfrm>
              <a:off x="3596966"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19846BE0-B845-3648-B8E5-D6FB5BF7DA22}"/>
                </a:ext>
              </a:extLst>
            </p:cNvPr>
            <p:cNvSpPr/>
            <p:nvPr/>
          </p:nvSpPr>
          <p:spPr>
            <a:xfrm>
              <a:off x="3354436"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D167F29A-3B51-914C-82EE-AB6D573597EF}"/>
                </a:ext>
              </a:extLst>
            </p:cNvPr>
            <p:cNvSpPr/>
            <p:nvPr/>
          </p:nvSpPr>
          <p:spPr>
            <a:xfrm>
              <a:off x="3839495"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50CC4922-51DC-AF4A-A12F-FACE01D0526F}"/>
                </a:ext>
              </a:extLst>
            </p:cNvPr>
            <p:cNvSpPr/>
            <p:nvPr/>
          </p:nvSpPr>
          <p:spPr>
            <a:xfrm>
              <a:off x="3596966"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2E3FD240-75A2-A946-B809-BB9E8B626327}"/>
                </a:ext>
              </a:extLst>
            </p:cNvPr>
            <p:cNvSpPr/>
            <p:nvPr/>
          </p:nvSpPr>
          <p:spPr>
            <a:xfrm>
              <a:off x="4082024"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257927B1-00E6-3F48-8FB3-D332CEA95629}"/>
                </a:ext>
              </a:extLst>
            </p:cNvPr>
            <p:cNvSpPr/>
            <p:nvPr/>
          </p:nvSpPr>
          <p:spPr>
            <a:xfrm>
              <a:off x="4567083"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14E4D917-293B-B04F-BF87-9717A1B0E6C6}"/>
                </a:ext>
              </a:extLst>
            </p:cNvPr>
            <p:cNvSpPr/>
            <p:nvPr/>
          </p:nvSpPr>
          <p:spPr>
            <a:xfrm>
              <a:off x="4324554"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CDF3FDF2-B9FE-2644-A1B5-547FCA71E561}"/>
                </a:ext>
              </a:extLst>
            </p:cNvPr>
            <p:cNvSpPr/>
            <p:nvPr/>
          </p:nvSpPr>
          <p:spPr>
            <a:xfrm>
              <a:off x="4082024"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88AB5129-F807-0F4F-AD00-87736F078E9C}"/>
                </a:ext>
              </a:extLst>
            </p:cNvPr>
            <p:cNvSpPr/>
            <p:nvPr/>
          </p:nvSpPr>
          <p:spPr>
            <a:xfrm>
              <a:off x="4567083"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F85D5919-1A3D-524E-A512-78D431024D9D}"/>
                </a:ext>
              </a:extLst>
            </p:cNvPr>
            <p:cNvSpPr/>
            <p:nvPr/>
          </p:nvSpPr>
          <p:spPr>
            <a:xfrm>
              <a:off x="4324554"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 name="Group 296">
            <a:extLst>
              <a:ext uri="{FF2B5EF4-FFF2-40B4-BE49-F238E27FC236}">
                <a16:creationId xmlns:a16="http://schemas.microsoft.com/office/drawing/2014/main" id="{A248F713-240A-5C49-B2D1-EF69FA5B32C3}"/>
              </a:ext>
            </a:extLst>
          </p:cNvPr>
          <p:cNvGrpSpPr>
            <a:grpSpLocks noChangeAspect="1"/>
          </p:cNvGrpSpPr>
          <p:nvPr/>
        </p:nvGrpSpPr>
        <p:grpSpPr>
          <a:xfrm>
            <a:off x="3180821" y="3744889"/>
            <a:ext cx="2910354" cy="3105512"/>
            <a:chOff x="3354436" y="2744519"/>
            <a:chExt cx="1455177" cy="1552756"/>
          </a:xfrm>
          <a:solidFill>
            <a:srgbClr val="C00000">
              <a:alpha val="52000"/>
            </a:srgbClr>
          </a:solidFill>
          <a:scene3d>
            <a:camera prst="perspectiveRelaxed" fov="3600000"/>
            <a:lightRig rig="threePt" dir="t"/>
          </a:scene3d>
        </p:grpSpPr>
        <p:sp>
          <p:nvSpPr>
            <p:cNvPr id="298" name="Rectangle 297">
              <a:extLst>
                <a:ext uri="{FF2B5EF4-FFF2-40B4-BE49-F238E27FC236}">
                  <a16:creationId xmlns:a16="http://schemas.microsoft.com/office/drawing/2014/main" id="{B6A1769B-8BB8-814D-963D-9F29075CA840}"/>
                </a:ext>
              </a:extLst>
            </p:cNvPr>
            <p:cNvSpPr/>
            <p:nvPr/>
          </p:nvSpPr>
          <p:spPr>
            <a:xfrm>
              <a:off x="3354436" y="274451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a16="http://schemas.microsoft.com/office/drawing/2014/main" id="{1852E040-1B0C-8345-809A-753BD90F7B8B}"/>
                </a:ext>
              </a:extLst>
            </p:cNvPr>
            <p:cNvSpPr/>
            <p:nvPr/>
          </p:nvSpPr>
          <p:spPr>
            <a:xfrm>
              <a:off x="3839495" y="274451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a:extLst>
                <a:ext uri="{FF2B5EF4-FFF2-40B4-BE49-F238E27FC236}">
                  <a16:creationId xmlns:a16="http://schemas.microsoft.com/office/drawing/2014/main" id="{3958BF1A-FFC6-5549-8B67-1B1277538BF5}"/>
                </a:ext>
              </a:extLst>
            </p:cNvPr>
            <p:cNvSpPr/>
            <p:nvPr/>
          </p:nvSpPr>
          <p:spPr>
            <a:xfrm>
              <a:off x="3596966" y="274451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ectangle 336">
              <a:extLst>
                <a:ext uri="{FF2B5EF4-FFF2-40B4-BE49-F238E27FC236}">
                  <a16:creationId xmlns:a16="http://schemas.microsoft.com/office/drawing/2014/main" id="{1F2E74A8-8D79-0A4C-B065-98FF1C65A3ED}"/>
                </a:ext>
              </a:extLst>
            </p:cNvPr>
            <p:cNvSpPr/>
            <p:nvPr/>
          </p:nvSpPr>
          <p:spPr>
            <a:xfrm>
              <a:off x="4082024" y="274451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ectangle 337">
              <a:extLst>
                <a:ext uri="{FF2B5EF4-FFF2-40B4-BE49-F238E27FC236}">
                  <a16:creationId xmlns:a16="http://schemas.microsoft.com/office/drawing/2014/main" id="{B32FF6F3-F5C8-CB43-BDB5-B1A61C569444}"/>
                </a:ext>
              </a:extLst>
            </p:cNvPr>
            <p:cNvSpPr/>
            <p:nvPr/>
          </p:nvSpPr>
          <p:spPr>
            <a:xfrm>
              <a:off x="4567083" y="274451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ectangle 338">
              <a:extLst>
                <a:ext uri="{FF2B5EF4-FFF2-40B4-BE49-F238E27FC236}">
                  <a16:creationId xmlns:a16="http://schemas.microsoft.com/office/drawing/2014/main" id="{6A17ABA4-9ABF-2945-A83D-AD10D1E89E91}"/>
                </a:ext>
              </a:extLst>
            </p:cNvPr>
            <p:cNvSpPr/>
            <p:nvPr/>
          </p:nvSpPr>
          <p:spPr>
            <a:xfrm>
              <a:off x="4324554" y="274451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339">
              <a:extLst>
                <a:ext uri="{FF2B5EF4-FFF2-40B4-BE49-F238E27FC236}">
                  <a16:creationId xmlns:a16="http://schemas.microsoft.com/office/drawing/2014/main" id="{F1C0CA28-2200-AD4E-9E5A-3A4413139BC7}"/>
                </a:ext>
              </a:extLst>
            </p:cNvPr>
            <p:cNvSpPr/>
            <p:nvPr/>
          </p:nvSpPr>
          <p:spPr>
            <a:xfrm>
              <a:off x="3354436"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a:extLst>
                <a:ext uri="{FF2B5EF4-FFF2-40B4-BE49-F238E27FC236}">
                  <a16:creationId xmlns:a16="http://schemas.microsoft.com/office/drawing/2014/main" id="{57EE2E31-E5EB-CC40-AA73-823416B7E8F1}"/>
                </a:ext>
              </a:extLst>
            </p:cNvPr>
            <p:cNvSpPr/>
            <p:nvPr/>
          </p:nvSpPr>
          <p:spPr>
            <a:xfrm>
              <a:off x="3839495"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Rectangle 341">
              <a:extLst>
                <a:ext uri="{FF2B5EF4-FFF2-40B4-BE49-F238E27FC236}">
                  <a16:creationId xmlns:a16="http://schemas.microsoft.com/office/drawing/2014/main" id="{0CC96B9C-7F08-4942-8217-3679AEF50AE2}"/>
                </a:ext>
              </a:extLst>
            </p:cNvPr>
            <p:cNvSpPr/>
            <p:nvPr/>
          </p:nvSpPr>
          <p:spPr>
            <a:xfrm>
              <a:off x="3596966"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Rectangle 342">
              <a:extLst>
                <a:ext uri="{FF2B5EF4-FFF2-40B4-BE49-F238E27FC236}">
                  <a16:creationId xmlns:a16="http://schemas.microsoft.com/office/drawing/2014/main" id="{8F225C2A-B422-5F47-980E-A16B1EE3F1CD}"/>
                </a:ext>
              </a:extLst>
            </p:cNvPr>
            <p:cNvSpPr/>
            <p:nvPr/>
          </p:nvSpPr>
          <p:spPr>
            <a:xfrm>
              <a:off x="3354436"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ectangle 343">
              <a:extLst>
                <a:ext uri="{FF2B5EF4-FFF2-40B4-BE49-F238E27FC236}">
                  <a16:creationId xmlns:a16="http://schemas.microsoft.com/office/drawing/2014/main" id="{A054EEE7-24BD-7F43-A06D-0BC63E81A735}"/>
                </a:ext>
              </a:extLst>
            </p:cNvPr>
            <p:cNvSpPr/>
            <p:nvPr/>
          </p:nvSpPr>
          <p:spPr>
            <a:xfrm>
              <a:off x="3839495"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ctangle 344">
              <a:extLst>
                <a:ext uri="{FF2B5EF4-FFF2-40B4-BE49-F238E27FC236}">
                  <a16:creationId xmlns:a16="http://schemas.microsoft.com/office/drawing/2014/main" id="{4850A7DF-2BC7-1A4F-853E-DF9AC7CF4720}"/>
                </a:ext>
              </a:extLst>
            </p:cNvPr>
            <p:cNvSpPr/>
            <p:nvPr/>
          </p:nvSpPr>
          <p:spPr>
            <a:xfrm>
              <a:off x="3596966"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ectangle 345">
              <a:extLst>
                <a:ext uri="{FF2B5EF4-FFF2-40B4-BE49-F238E27FC236}">
                  <a16:creationId xmlns:a16="http://schemas.microsoft.com/office/drawing/2014/main" id="{55855680-4792-8D4B-9137-91466BC3EF29}"/>
                </a:ext>
              </a:extLst>
            </p:cNvPr>
            <p:cNvSpPr/>
            <p:nvPr/>
          </p:nvSpPr>
          <p:spPr>
            <a:xfrm>
              <a:off x="3354436"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ectangle 346">
              <a:extLst>
                <a:ext uri="{FF2B5EF4-FFF2-40B4-BE49-F238E27FC236}">
                  <a16:creationId xmlns:a16="http://schemas.microsoft.com/office/drawing/2014/main" id="{13751F54-05A9-164D-8375-D205D4CB164F}"/>
                </a:ext>
              </a:extLst>
            </p:cNvPr>
            <p:cNvSpPr/>
            <p:nvPr/>
          </p:nvSpPr>
          <p:spPr>
            <a:xfrm>
              <a:off x="3839495"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a:extLst>
                <a:ext uri="{FF2B5EF4-FFF2-40B4-BE49-F238E27FC236}">
                  <a16:creationId xmlns:a16="http://schemas.microsoft.com/office/drawing/2014/main" id="{635E7937-8130-4544-8D3E-16BD63281228}"/>
                </a:ext>
              </a:extLst>
            </p:cNvPr>
            <p:cNvSpPr/>
            <p:nvPr/>
          </p:nvSpPr>
          <p:spPr>
            <a:xfrm>
              <a:off x="3596966"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a:extLst>
                <a:ext uri="{FF2B5EF4-FFF2-40B4-BE49-F238E27FC236}">
                  <a16:creationId xmlns:a16="http://schemas.microsoft.com/office/drawing/2014/main" id="{1B861517-2D7D-544F-8FAC-18CA13B378CD}"/>
                </a:ext>
              </a:extLst>
            </p:cNvPr>
            <p:cNvSpPr/>
            <p:nvPr/>
          </p:nvSpPr>
          <p:spPr>
            <a:xfrm>
              <a:off x="4082024"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a:extLst>
                <a:ext uri="{FF2B5EF4-FFF2-40B4-BE49-F238E27FC236}">
                  <a16:creationId xmlns:a16="http://schemas.microsoft.com/office/drawing/2014/main" id="{61F5A891-ABF0-EC4E-8476-367F6EA6041F}"/>
                </a:ext>
              </a:extLst>
            </p:cNvPr>
            <p:cNvSpPr/>
            <p:nvPr/>
          </p:nvSpPr>
          <p:spPr>
            <a:xfrm>
              <a:off x="4567083"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id="{A7CF562E-E0BD-4B4A-AB4F-7ADED5C43EE7}"/>
                </a:ext>
              </a:extLst>
            </p:cNvPr>
            <p:cNvSpPr/>
            <p:nvPr/>
          </p:nvSpPr>
          <p:spPr>
            <a:xfrm>
              <a:off x="4324554"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a:extLst>
                <a:ext uri="{FF2B5EF4-FFF2-40B4-BE49-F238E27FC236}">
                  <a16:creationId xmlns:a16="http://schemas.microsoft.com/office/drawing/2014/main" id="{4B2F97C4-683C-AE4B-A4C1-EE3FE4996632}"/>
                </a:ext>
              </a:extLst>
            </p:cNvPr>
            <p:cNvSpPr/>
            <p:nvPr/>
          </p:nvSpPr>
          <p:spPr>
            <a:xfrm>
              <a:off x="4082024"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a:extLst>
                <a:ext uri="{FF2B5EF4-FFF2-40B4-BE49-F238E27FC236}">
                  <a16:creationId xmlns:a16="http://schemas.microsoft.com/office/drawing/2014/main" id="{D86B1823-A237-B148-B2B2-039E47CFA090}"/>
                </a:ext>
              </a:extLst>
            </p:cNvPr>
            <p:cNvSpPr/>
            <p:nvPr/>
          </p:nvSpPr>
          <p:spPr>
            <a:xfrm>
              <a:off x="4567083"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a:extLst>
                <a:ext uri="{FF2B5EF4-FFF2-40B4-BE49-F238E27FC236}">
                  <a16:creationId xmlns:a16="http://schemas.microsoft.com/office/drawing/2014/main" id="{D8D529A9-8E62-C249-98E7-B3AFFDED0948}"/>
                </a:ext>
              </a:extLst>
            </p:cNvPr>
            <p:cNvSpPr/>
            <p:nvPr/>
          </p:nvSpPr>
          <p:spPr>
            <a:xfrm>
              <a:off x="4324554"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a:extLst>
                <a:ext uri="{FF2B5EF4-FFF2-40B4-BE49-F238E27FC236}">
                  <a16:creationId xmlns:a16="http://schemas.microsoft.com/office/drawing/2014/main" id="{73BFAECE-AF78-4D41-BBAE-401F474BEFA3}"/>
                </a:ext>
              </a:extLst>
            </p:cNvPr>
            <p:cNvSpPr/>
            <p:nvPr/>
          </p:nvSpPr>
          <p:spPr>
            <a:xfrm>
              <a:off x="4082024"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a:extLst>
                <a:ext uri="{FF2B5EF4-FFF2-40B4-BE49-F238E27FC236}">
                  <a16:creationId xmlns:a16="http://schemas.microsoft.com/office/drawing/2014/main" id="{C1D501FE-836F-2F41-9BD2-92DB4FF4936B}"/>
                </a:ext>
              </a:extLst>
            </p:cNvPr>
            <p:cNvSpPr/>
            <p:nvPr/>
          </p:nvSpPr>
          <p:spPr>
            <a:xfrm>
              <a:off x="4567083"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a:extLst>
                <a:ext uri="{FF2B5EF4-FFF2-40B4-BE49-F238E27FC236}">
                  <a16:creationId xmlns:a16="http://schemas.microsoft.com/office/drawing/2014/main" id="{AEAEACA4-FF53-F04D-A591-BB1EC8C3FED5}"/>
                </a:ext>
              </a:extLst>
            </p:cNvPr>
            <p:cNvSpPr/>
            <p:nvPr/>
          </p:nvSpPr>
          <p:spPr>
            <a:xfrm>
              <a:off x="4324554"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a:extLst>
                <a:ext uri="{FF2B5EF4-FFF2-40B4-BE49-F238E27FC236}">
                  <a16:creationId xmlns:a16="http://schemas.microsoft.com/office/drawing/2014/main" id="{7099B95D-F944-A447-ADF3-5F3DA69A3A01}"/>
                </a:ext>
              </a:extLst>
            </p:cNvPr>
            <p:cNvSpPr/>
            <p:nvPr/>
          </p:nvSpPr>
          <p:spPr>
            <a:xfrm>
              <a:off x="3354436" y="377968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a:extLst>
                <a:ext uri="{FF2B5EF4-FFF2-40B4-BE49-F238E27FC236}">
                  <a16:creationId xmlns:a16="http://schemas.microsoft.com/office/drawing/2014/main" id="{43C00589-A757-5840-B656-E7A1AC170E4D}"/>
                </a:ext>
              </a:extLst>
            </p:cNvPr>
            <p:cNvSpPr/>
            <p:nvPr/>
          </p:nvSpPr>
          <p:spPr>
            <a:xfrm>
              <a:off x="3839495" y="377968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a:extLst>
                <a:ext uri="{FF2B5EF4-FFF2-40B4-BE49-F238E27FC236}">
                  <a16:creationId xmlns:a16="http://schemas.microsoft.com/office/drawing/2014/main" id="{1DD546B8-D775-DB46-B97E-E18444C47381}"/>
                </a:ext>
              </a:extLst>
            </p:cNvPr>
            <p:cNvSpPr/>
            <p:nvPr/>
          </p:nvSpPr>
          <p:spPr>
            <a:xfrm>
              <a:off x="3596966" y="377968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a:extLst>
                <a:ext uri="{FF2B5EF4-FFF2-40B4-BE49-F238E27FC236}">
                  <a16:creationId xmlns:a16="http://schemas.microsoft.com/office/drawing/2014/main" id="{89DD86C9-A937-3B41-99B2-740F9F7546E5}"/>
                </a:ext>
              </a:extLst>
            </p:cNvPr>
            <p:cNvSpPr/>
            <p:nvPr/>
          </p:nvSpPr>
          <p:spPr>
            <a:xfrm>
              <a:off x="3354436" y="4038482"/>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a:extLst>
                <a:ext uri="{FF2B5EF4-FFF2-40B4-BE49-F238E27FC236}">
                  <a16:creationId xmlns:a16="http://schemas.microsoft.com/office/drawing/2014/main" id="{DCDF0938-B7C5-E345-A81E-F1415BA83260}"/>
                </a:ext>
              </a:extLst>
            </p:cNvPr>
            <p:cNvSpPr/>
            <p:nvPr/>
          </p:nvSpPr>
          <p:spPr>
            <a:xfrm>
              <a:off x="3839495" y="4038482"/>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a:extLst>
                <a:ext uri="{FF2B5EF4-FFF2-40B4-BE49-F238E27FC236}">
                  <a16:creationId xmlns:a16="http://schemas.microsoft.com/office/drawing/2014/main" id="{798A1230-9F3C-C84B-AA23-D66E9EFAEF9C}"/>
                </a:ext>
              </a:extLst>
            </p:cNvPr>
            <p:cNvSpPr/>
            <p:nvPr/>
          </p:nvSpPr>
          <p:spPr>
            <a:xfrm>
              <a:off x="3596966" y="4038482"/>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Rectangle 363">
              <a:extLst>
                <a:ext uri="{FF2B5EF4-FFF2-40B4-BE49-F238E27FC236}">
                  <a16:creationId xmlns:a16="http://schemas.microsoft.com/office/drawing/2014/main" id="{1C4E9CE8-460F-E14D-86CE-71FF2D2FBE04}"/>
                </a:ext>
              </a:extLst>
            </p:cNvPr>
            <p:cNvSpPr/>
            <p:nvPr/>
          </p:nvSpPr>
          <p:spPr>
            <a:xfrm>
              <a:off x="4082024" y="377968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ectangle 364">
              <a:extLst>
                <a:ext uri="{FF2B5EF4-FFF2-40B4-BE49-F238E27FC236}">
                  <a16:creationId xmlns:a16="http://schemas.microsoft.com/office/drawing/2014/main" id="{FAEA2948-44B1-D44D-8F11-B82FFCC21CF2}"/>
                </a:ext>
              </a:extLst>
            </p:cNvPr>
            <p:cNvSpPr/>
            <p:nvPr/>
          </p:nvSpPr>
          <p:spPr>
            <a:xfrm>
              <a:off x="4567083" y="377968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ctangle 365">
              <a:extLst>
                <a:ext uri="{FF2B5EF4-FFF2-40B4-BE49-F238E27FC236}">
                  <a16:creationId xmlns:a16="http://schemas.microsoft.com/office/drawing/2014/main" id="{4FA28677-1A87-9E4B-83A9-18089FB5CEDA}"/>
                </a:ext>
              </a:extLst>
            </p:cNvPr>
            <p:cNvSpPr/>
            <p:nvPr/>
          </p:nvSpPr>
          <p:spPr>
            <a:xfrm>
              <a:off x="4324554" y="377968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366">
              <a:extLst>
                <a:ext uri="{FF2B5EF4-FFF2-40B4-BE49-F238E27FC236}">
                  <a16:creationId xmlns:a16="http://schemas.microsoft.com/office/drawing/2014/main" id="{6F0BAD89-9248-C946-B481-FDDFC86A545E}"/>
                </a:ext>
              </a:extLst>
            </p:cNvPr>
            <p:cNvSpPr/>
            <p:nvPr/>
          </p:nvSpPr>
          <p:spPr>
            <a:xfrm>
              <a:off x="4082024" y="4038482"/>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a:extLst>
                <a:ext uri="{FF2B5EF4-FFF2-40B4-BE49-F238E27FC236}">
                  <a16:creationId xmlns:a16="http://schemas.microsoft.com/office/drawing/2014/main" id="{1D275002-6315-424B-B4EE-7EA2F0861FEF}"/>
                </a:ext>
              </a:extLst>
            </p:cNvPr>
            <p:cNvSpPr/>
            <p:nvPr/>
          </p:nvSpPr>
          <p:spPr>
            <a:xfrm>
              <a:off x="4567083" y="4038482"/>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a:extLst>
                <a:ext uri="{FF2B5EF4-FFF2-40B4-BE49-F238E27FC236}">
                  <a16:creationId xmlns:a16="http://schemas.microsoft.com/office/drawing/2014/main" id="{1AB41592-F77E-8145-ACBE-C423A7D6E769}"/>
                </a:ext>
              </a:extLst>
            </p:cNvPr>
            <p:cNvSpPr/>
            <p:nvPr/>
          </p:nvSpPr>
          <p:spPr>
            <a:xfrm>
              <a:off x="4324554" y="4038482"/>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 name="Straight Connector 6">
            <a:extLst>
              <a:ext uri="{FF2B5EF4-FFF2-40B4-BE49-F238E27FC236}">
                <a16:creationId xmlns:a16="http://schemas.microsoft.com/office/drawing/2014/main" id="{FF8A8761-8F6E-DA46-AAE7-48B83A6F98A6}"/>
              </a:ext>
            </a:extLst>
          </p:cNvPr>
          <p:cNvCxnSpPr>
            <a:cxnSpLocks/>
          </p:cNvCxnSpPr>
          <p:nvPr/>
        </p:nvCxnSpPr>
        <p:spPr>
          <a:xfrm flipV="1">
            <a:off x="3245224" y="3012142"/>
            <a:ext cx="1165411" cy="3209364"/>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21F82AA4-78BB-D041-8B19-DA4B1F352472}"/>
              </a:ext>
            </a:extLst>
          </p:cNvPr>
          <p:cNvCxnSpPr>
            <a:cxnSpLocks/>
          </p:cNvCxnSpPr>
          <p:nvPr/>
        </p:nvCxnSpPr>
        <p:spPr>
          <a:xfrm flipV="1">
            <a:off x="3550024" y="3065929"/>
            <a:ext cx="842682" cy="1470212"/>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00891D51-C703-8B4F-AC95-CC0687766961}"/>
              </a:ext>
            </a:extLst>
          </p:cNvPr>
          <p:cNvCxnSpPr>
            <a:cxnSpLocks/>
          </p:cNvCxnSpPr>
          <p:nvPr/>
        </p:nvCxnSpPr>
        <p:spPr>
          <a:xfrm flipH="1" flipV="1">
            <a:off x="4374776" y="3048000"/>
            <a:ext cx="1362636" cy="1470213"/>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CAB3584F-7929-B743-B782-A960CAF7552B}"/>
              </a:ext>
            </a:extLst>
          </p:cNvPr>
          <p:cNvCxnSpPr>
            <a:cxnSpLocks/>
          </p:cNvCxnSpPr>
          <p:nvPr/>
        </p:nvCxnSpPr>
        <p:spPr>
          <a:xfrm flipH="1" flipV="1">
            <a:off x="4410635" y="3083859"/>
            <a:ext cx="1595720" cy="3119718"/>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370" name="Group 369">
            <a:extLst>
              <a:ext uri="{FF2B5EF4-FFF2-40B4-BE49-F238E27FC236}">
                <a16:creationId xmlns:a16="http://schemas.microsoft.com/office/drawing/2014/main" id="{12875732-1E2A-3D4A-A15B-64F6CF044D2C}"/>
              </a:ext>
            </a:extLst>
          </p:cNvPr>
          <p:cNvGrpSpPr>
            <a:grpSpLocks noChangeAspect="1"/>
          </p:cNvGrpSpPr>
          <p:nvPr/>
        </p:nvGrpSpPr>
        <p:grpSpPr>
          <a:xfrm>
            <a:off x="8364685" y="1322156"/>
            <a:ext cx="2910354" cy="3105512"/>
            <a:chOff x="3354436" y="2744519"/>
            <a:chExt cx="1455177" cy="1552756"/>
          </a:xfrm>
          <a:solidFill>
            <a:srgbClr val="FFC000"/>
          </a:solidFill>
          <a:scene3d>
            <a:camera prst="perspectiveRelaxed" fov="3600000">
              <a:rot lat="18026395" lon="10799999" rev="10799999"/>
            </a:camera>
            <a:lightRig rig="threePt" dir="t"/>
          </a:scene3d>
        </p:grpSpPr>
        <p:sp>
          <p:nvSpPr>
            <p:cNvPr id="371" name="Rectangle 370">
              <a:extLst>
                <a:ext uri="{FF2B5EF4-FFF2-40B4-BE49-F238E27FC236}">
                  <a16:creationId xmlns:a16="http://schemas.microsoft.com/office/drawing/2014/main" id="{EF04D7B2-3F7D-D540-9A70-9FD6F92316AC}"/>
                </a:ext>
              </a:extLst>
            </p:cNvPr>
            <p:cNvSpPr/>
            <p:nvPr/>
          </p:nvSpPr>
          <p:spPr>
            <a:xfrm>
              <a:off x="3354436"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ectangle 371">
              <a:extLst>
                <a:ext uri="{FF2B5EF4-FFF2-40B4-BE49-F238E27FC236}">
                  <a16:creationId xmlns:a16="http://schemas.microsoft.com/office/drawing/2014/main" id="{06DF3E37-220B-4B48-ABC1-EBD1F5FF13A5}"/>
                </a:ext>
              </a:extLst>
            </p:cNvPr>
            <p:cNvSpPr/>
            <p:nvPr/>
          </p:nvSpPr>
          <p:spPr>
            <a:xfrm>
              <a:off x="3839495"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a:extLst>
                <a:ext uri="{FF2B5EF4-FFF2-40B4-BE49-F238E27FC236}">
                  <a16:creationId xmlns:a16="http://schemas.microsoft.com/office/drawing/2014/main" id="{04A93453-0963-CC42-A0E4-C68AB85ACB88}"/>
                </a:ext>
              </a:extLst>
            </p:cNvPr>
            <p:cNvSpPr/>
            <p:nvPr/>
          </p:nvSpPr>
          <p:spPr>
            <a:xfrm>
              <a:off x="3596966"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a:extLst>
                <a:ext uri="{FF2B5EF4-FFF2-40B4-BE49-F238E27FC236}">
                  <a16:creationId xmlns:a16="http://schemas.microsoft.com/office/drawing/2014/main" id="{9994BAE5-ED36-AF42-AA24-A7AF6099792F}"/>
                </a:ext>
              </a:extLst>
            </p:cNvPr>
            <p:cNvSpPr/>
            <p:nvPr/>
          </p:nvSpPr>
          <p:spPr>
            <a:xfrm>
              <a:off x="4082024"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a:extLst>
                <a:ext uri="{FF2B5EF4-FFF2-40B4-BE49-F238E27FC236}">
                  <a16:creationId xmlns:a16="http://schemas.microsoft.com/office/drawing/2014/main" id="{7ADAD691-AF6E-0E42-8C5E-BFCA7B9AFE6B}"/>
                </a:ext>
              </a:extLst>
            </p:cNvPr>
            <p:cNvSpPr/>
            <p:nvPr/>
          </p:nvSpPr>
          <p:spPr>
            <a:xfrm>
              <a:off x="4567083"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ctangle 375">
              <a:extLst>
                <a:ext uri="{FF2B5EF4-FFF2-40B4-BE49-F238E27FC236}">
                  <a16:creationId xmlns:a16="http://schemas.microsoft.com/office/drawing/2014/main" id="{DC0932B7-3CA3-134E-8682-9CB2865C7327}"/>
                </a:ext>
              </a:extLst>
            </p:cNvPr>
            <p:cNvSpPr/>
            <p:nvPr/>
          </p:nvSpPr>
          <p:spPr>
            <a:xfrm>
              <a:off x="4324554"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a:extLst>
                <a:ext uri="{FF2B5EF4-FFF2-40B4-BE49-F238E27FC236}">
                  <a16:creationId xmlns:a16="http://schemas.microsoft.com/office/drawing/2014/main" id="{EE4F2C65-118E-D845-BACB-FE033993FBE1}"/>
                </a:ext>
              </a:extLst>
            </p:cNvPr>
            <p:cNvSpPr/>
            <p:nvPr/>
          </p:nvSpPr>
          <p:spPr>
            <a:xfrm>
              <a:off x="3354436"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ectangle 377">
              <a:extLst>
                <a:ext uri="{FF2B5EF4-FFF2-40B4-BE49-F238E27FC236}">
                  <a16:creationId xmlns:a16="http://schemas.microsoft.com/office/drawing/2014/main" id="{EEB925A1-5C48-3B4B-9F7C-0365E2F07E19}"/>
                </a:ext>
              </a:extLst>
            </p:cNvPr>
            <p:cNvSpPr/>
            <p:nvPr/>
          </p:nvSpPr>
          <p:spPr>
            <a:xfrm>
              <a:off x="3839495"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a:extLst>
                <a:ext uri="{FF2B5EF4-FFF2-40B4-BE49-F238E27FC236}">
                  <a16:creationId xmlns:a16="http://schemas.microsoft.com/office/drawing/2014/main" id="{7A61EB86-8AD4-D942-A5DD-69CDD46647A0}"/>
                </a:ext>
              </a:extLst>
            </p:cNvPr>
            <p:cNvSpPr/>
            <p:nvPr/>
          </p:nvSpPr>
          <p:spPr>
            <a:xfrm>
              <a:off x="3596966"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a:extLst>
                <a:ext uri="{FF2B5EF4-FFF2-40B4-BE49-F238E27FC236}">
                  <a16:creationId xmlns:a16="http://schemas.microsoft.com/office/drawing/2014/main" id="{516B38EC-2962-7C40-871D-8E10678AB88C}"/>
                </a:ext>
              </a:extLst>
            </p:cNvPr>
            <p:cNvSpPr/>
            <p:nvPr/>
          </p:nvSpPr>
          <p:spPr>
            <a:xfrm>
              <a:off x="3354436"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Rectangle 380">
              <a:extLst>
                <a:ext uri="{FF2B5EF4-FFF2-40B4-BE49-F238E27FC236}">
                  <a16:creationId xmlns:a16="http://schemas.microsoft.com/office/drawing/2014/main" id="{3AB5F7CE-C3DA-DB4E-B7D7-8CD996121D8B}"/>
                </a:ext>
              </a:extLst>
            </p:cNvPr>
            <p:cNvSpPr/>
            <p:nvPr/>
          </p:nvSpPr>
          <p:spPr>
            <a:xfrm>
              <a:off x="3839495"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Rectangle 381">
              <a:extLst>
                <a:ext uri="{FF2B5EF4-FFF2-40B4-BE49-F238E27FC236}">
                  <a16:creationId xmlns:a16="http://schemas.microsoft.com/office/drawing/2014/main" id="{D7D9867C-6423-FC4D-AAB9-05CB4CE388E7}"/>
                </a:ext>
              </a:extLst>
            </p:cNvPr>
            <p:cNvSpPr/>
            <p:nvPr/>
          </p:nvSpPr>
          <p:spPr>
            <a:xfrm>
              <a:off x="3596966"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ectangle 382">
              <a:extLst>
                <a:ext uri="{FF2B5EF4-FFF2-40B4-BE49-F238E27FC236}">
                  <a16:creationId xmlns:a16="http://schemas.microsoft.com/office/drawing/2014/main" id="{7558B42C-20EF-9248-9663-FF789B6630EF}"/>
                </a:ext>
              </a:extLst>
            </p:cNvPr>
            <p:cNvSpPr/>
            <p:nvPr/>
          </p:nvSpPr>
          <p:spPr>
            <a:xfrm>
              <a:off x="3354436"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ectangle 383">
              <a:extLst>
                <a:ext uri="{FF2B5EF4-FFF2-40B4-BE49-F238E27FC236}">
                  <a16:creationId xmlns:a16="http://schemas.microsoft.com/office/drawing/2014/main" id="{A725CCF1-E82D-9C4D-B03D-4C69A02FDD2C}"/>
                </a:ext>
              </a:extLst>
            </p:cNvPr>
            <p:cNvSpPr/>
            <p:nvPr/>
          </p:nvSpPr>
          <p:spPr>
            <a:xfrm>
              <a:off x="3839495"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E7626E03-DFC5-1F42-9631-92EBB5B40951}"/>
                </a:ext>
              </a:extLst>
            </p:cNvPr>
            <p:cNvSpPr/>
            <p:nvPr/>
          </p:nvSpPr>
          <p:spPr>
            <a:xfrm>
              <a:off x="3596966"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385">
              <a:extLst>
                <a:ext uri="{FF2B5EF4-FFF2-40B4-BE49-F238E27FC236}">
                  <a16:creationId xmlns:a16="http://schemas.microsoft.com/office/drawing/2014/main" id="{2FF88CC8-170B-5D40-9BE2-7AD0D5CCC792}"/>
                </a:ext>
              </a:extLst>
            </p:cNvPr>
            <p:cNvSpPr/>
            <p:nvPr/>
          </p:nvSpPr>
          <p:spPr>
            <a:xfrm>
              <a:off x="4082024"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Rectangle 386">
              <a:extLst>
                <a:ext uri="{FF2B5EF4-FFF2-40B4-BE49-F238E27FC236}">
                  <a16:creationId xmlns:a16="http://schemas.microsoft.com/office/drawing/2014/main" id="{7C0F5EC2-1CAB-FA4D-879A-D7C119F415B7}"/>
                </a:ext>
              </a:extLst>
            </p:cNvPr>
            <p:cNvSpPr/>
            <p:nvPr/>
          </p:nvSpPr>
          <p:spPr>
            <a:xfrm>
              <a:off x="4567083"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Rectangle 387">
              <a:extLst>
                <a:ext uri="{FF2B5EF4-FFF2-40B4-BE49-F238E27FC236}">
                  <a16:creationId xmlns:a16="http://schemas.microsoft.com/office/drawing/2014/main" id="{D1CC059F-D055-D342-B9B7-060CE51F41FD}"/>
                </a:ext>
              </a:extLst>
            </p:cNvPr>
            <p:cNvSpPr/>
            <p:nvPr/>
          </p:nvSpPr>
          <p:spPr>
            <a:xfrm>
              <a:off x="4324554"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Rectangle 388">
              <a:extLst>
                <a:ext uri="{FF2B5EF4-FFF2-40B4-BE49-F238E27FC236}">
                  <a16:creationId xmlns:a16="http://schemas.microsoft.com/office/drawing/2014/main" id="{445D63FB-8A8A-A448-9A8B-1AB4B1E52FE9}"/>
                </a:ext>
              </a:extLst>
            </p:cNvPr>
            <p:cNvSpPr/>
            <p:nvPr/>
          </p:nvSpPr>
          <p:spPr>
            <a:xfrm>
              <a:off x="4082024"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Rectangle 389">
              <a:extLst>
                <a:ext uri="{FF2B5EF4-FFF2-40B4-BE49-F238E27FC236}">
                  <a16:creationId xmlns:a16="http://schemas.microsoft.com/office/drawing/2014/main" id="{6C3C31F9-005B-2345-9410-6520D45664CE}"/>
                </a:ext>
              </a:extLst>
            </p:cNvPr>
            <p:cNvSpPr/>
            <p:nvPr/>
          </p:nvSpPr>
          <p:spPr>
            <a:xfrm>
              <a:off x="4567083"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a:extLst>
                <a:ext uri="{FF2B5EF4-FFF2-40B4-BE49-F238E27FC236}">
                  <a16:creationId xmlns:a16="http://schemas.microsoft.com/office/drawing/2014/main" id="{404485E8-E4DD-9E4F-8C96-127D608132ED}"/>
                </a:ext>
              </a:extLst>
            </p:cNvPr>
            <p:cNvSpPr/>
            <p:nvPr/>
          </p:nvSpPr>
          <p:spPr>
            <a:xfrm>
              <a:off x="4324554"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Rectangle 391">
              <a:extLst>
                <a:ext uri="{FF2B5EF4-FFF2-40B4-BE49-F238E27FC236}">
                  <a16:creationId xmlns:a16="http://schemas.microsoft.com/office/drawing/2014/main" id="{165E4414-5139-C547-AA77-1A39145C2E2C}"/>
                </a:ext>
              </a:extLst>
            </p:cNvPr>
            <p:cNvSpPr/>
            <p:nvPr/>
          </p:nvSpPr>
          <p:spPr>
            <a:xfrm>
              <a:off x="4082024"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Rectangle 392">
              <a:extLst>
                <a:ext uri="{FF2B5EF4-FFF2-40B4-BE49-F238E27FC236}">
                  <a16:creationId xmlns:a16="http://schemas.microsoft.com/office/drawing/2014/main" id="{A36BD3F0-3CC8-D14A-8ED2-6C54C341F533}"/>
                </a:ext>
              </a:extLst>
            </p:cNvPr>
            <p:cNvSpPr/>
            <p:nvPr/>
          </p:nvSpPr>
          <p:spPr>
            <a:xfrm>
              <a:off x="4567083"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Rectangle 393">
              <a:extLst>
                <a:ext uri="{FF2B5EF4-FFF2-40B4-BE49-F238E27FC236}">
                  <a16:creationId xmlns:a16="http://schemas.microsoft.com/office/drawing/2014/main" id="{05B70DB6-F421-8B4B-9383-3E4985FFEEEE}"/>
                </a:ext>
              </a:extLst>
            </p:cNvPr>
            <p:cNvSpPr/>
            <p:nvPr/>
          </p:nvSpPr>
          <p:spPr>
            <a:xfrm>
              <a:off x="4324554"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Rectangle 394">
              <a:extLst>
                <a:ext uri="{FF2B5EF4-FFF2-40B4-BE49-F238E27FC236}">
                  <a16:creationId xmlns:a16="http://schemas.microsoft.com/office/drawing/2014/main" id="{384714BD-1F28-D349-8542-7D17536DB7D9}"/>
                </a:ext>
              </a:extLst>
            </p:cNvPr>
            <p:cNvSpPr/>
            <p:nvPr/>
          </p:nvSpPr>
          <p:spPr>
            <a:xfrm>
              <a:off x="3354436"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Rectangle 395">
              <a:extLst>
                <a:ext uri="{FF2B5EF4-FFF2-40B4-BE49-F238E27FC236}">
                  <a16:creationId xmlns:a16="http://schemas.microsoft.com/office/drawing/2014/main" id="{CD1AEC63-506A-B44E-87C2-7C6A701B04B8}"/>
                </a:ext>
              </a:extLst>
            </p:cNvPr>
            <p:cNvSpPr/>
            <p:nvPr/>
          </p:nvSpPr>
          <p:spPr>
            <a:xfrm>
              <a:off x="3839495"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Rectangle 396">
              <a:extLst>
                <a:ext uri="{FF2B5EF4-FFF2-40B4-BE49-F238E27FC236}">
                  <a16:creationId xmlns:a16="http://schemas.microsoft.com/office/drawing/2014/main" id="{0266EDC8-0241-8348-8876-0BD17B4D0651}"/>
                </a:ext>
              </a:extLst>
            </p:cNvPr>
            <p:cNvSpPr/>
            <p:nvPr/>
          </p:nvSpPr>
          <p:spPr>
            <a:xfrm>
              <a:off x="3596966"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ectangle 397">
              <a:extLst>
                <a:ext uri="{FF2B5EF4-FFF2-40B4-BE49-F238E27FC236}">
                  <a16:creationId xmlns:a16="http://schemas.microsoft.com/office/drawing/2014/main" id="{730287E4-18D7-554F-8FD2-181F9F39D4F8}"/>
                </a:ext>
              </a:extLst>
            </p:cNvPr>
            <p:cNvSpPr/>
            <p:nvPr/>
          </p:nvSpPr>
          <p:spPr>
            <a:xfrm>
              <a:off x="3354436"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Rectangle 398">
              <a:extLst>
                <a:ext uri="{FF2B5EF4-FFF2-40B4-BE49-F238E27FC236}">
                  <a16:creationId xmlns:a16="http://schemas.microsoft.com/office/drawing/2014/main" id="{FA98A80D-BC50-3F43-A173-B269F5AE75DF}"/>
                </a:ext>
              </a:extLst>
            </p:cNvPr>
            <p:cNvSpPr/>
            <p:nvPr/>
          </p:nvSpPr>
          <p:spPr>
            <a:xfrm>
              <a:off x="3839495"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Rectangle 399">
              <a:extLst>
                <a:ext uri="{FF2B5EF4-FFF2-40B4-BE49-F238E27FC236}">
                  <a16:creationId xmlns:a16="http://schemas.microsoft.com/office/drawing/2014/main" id="{F667F89E-34C4-7F4F-B2BE-B172A29C3D23}"/>
                </a:ext>
              </a:extLst>
            </p:cNvPr>
            <p:cNvSpPr/>
            <p:nvPr/>
          </p:nvSpPr>
          <p:spPr>
            <a:xfrm>
              <a:off x="3596966"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Rectangle 400">
              <a:extLst>
                <a:ext uri="{FF2B5EF4-FFF2-40B4-BE49-F238E27FC236}">
                  <a16:creationId xmlns:a16="http://schemas.microsoft.com/office/drawing/2014/main" id="{DDA198BE-40EC-5441-9AC2-7D9CDAEEEE60}"/>
                </a:ext>
              </a:extLst>
            </p:cNvPr>
            <p:cNvSpPr/>
            <p:nvPr/>
          </p:nvSpPr>
          <p:spPr>
            <a:xfrm>
              <a:off x="4082024"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ectangle 401">
              <a:extLst>
                <a:ext uri="{FF2B5EF4-FFF2-40B4-BE49-F238E27FC236}">
                  <a16:creationId xmlns:a16="http://schemas.microsoft.com/office/drawing/2014/main" id="{90887A39-CDC9-4B4E-A281-53136DFFB5BC}"/>
                </a:ext>
              </a:extLst>
            </p:cNvPr>
            <p:cNvSpPr/>
            <p:nvPr/>
          </p:nvSpPr>
          <p:spPr>
            <a:xfrm>
              <a:off x="4567083"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Rectangle 402">
              <a:extLst>
                <a:ext uri="{FF2B5EF4-FFF2-40B4-BE49-F238E27FC236}">
                  <a16:creationId xmlns:a16="http://schemas.microsoft.com/office/drawing/2014/main" id="{E0F976D1-217E-5844-BE09-5B0B53F21F54}"/>
                </a:ext>
              </a:extLst>
            </p:cNvPr>
            <p:cNvSpPr/>
            <p:nvPr/>
          </p:nvSpPr>
          <p:spPr>
            <a:xfrm>
              <a:off x="4324554"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Rectangle 403">
              <a:extLst>
                <a:ext uri="{FF2B5EF4-FFF2-40B4-BE49-F238E27FC236}">
                  <a16:creationId xmlns:a16="http://schemas.microsoft.com/office/drawing/2014/main" id="{0419103E-ED2C-3243-8182-DF262A3CD503}"/>
                </a:ext>
              </a:extLst>
            </p:cNvPr>
            <p:cNvSpPr/>
            <p:nvPr/>
          </p:nvSpPr>
          <p:spPr>
            <a:xfrm>
              <a:off x="4082024"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Rectangle 404">
              <a:extLst>
                <a:ext uri="{FF2B5EF4-FFF2-40B4-BE49-F238E27FC236}">
                  <a16:creationId xmlns:a16="http://schemas.microsoft.com/office/drawing/2014/main" id="{100DAA7F-D08C-AF42-8832-45D271395992}"/>
                </a:ext>
              </a:extLst>
            </p:cNvPr>
            <p:cNvSpPr/>
            <p:nvPr/>
          </p:nvSpPr>
          <p:spPr>
            <a:xfrm>
              <a:off x="4567083"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Rectangle 405">
              <a:extLst>
                <a:ext uri="{FF2B5EF4-FFF2-40B4-BE49-F238E27FC236}">
                  <a16:creationId xmlns:a16="http://schemas.microsoft.com/office/drawing/2014/main" id="{9D8F9AF4-CE8A-8843-9A26-88D4EC4A21A9}"/>
                </a:ext>
              </a:extLst>
            </p:cNvPr>
            <p:cNvSpPr/>
            <p:nvPr/>
          </p:nvSpPr>
          <p:spPr>
            <a:xfrm>
              <a:off x="4324554"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4" name="Group 443">
            <a:extLst>
              <a:ext uri="{FF2B5EF4-FFF2-40B4-BE49-F238E27FC236}">
                <a16:creationId xmlns:a16="http://schemas.microsoft.com/office/drawing/2014/main" id="{D22D102B-FCBF-FF4B-B571-FF3AEDA87817}"/>
              </a:ext>
            </a:extLst>
          </p:cNvPr>
          <p:cNvGrpSpPr>
            <a:grpSpLocks noChangeAspect="1"/>
          </p:cNvGrpSpPr>
          <p:nvPr/>
        </p:nvGrpSpPr>
        <p:grpSpPr>
          <a:xfrm>
            <a:off x="8376210" y="3752486"/>
            <a:ext cx="2910354" cy="3105512"/>
            <a:chOff x="3354436" y="2744519"/>
            <a:chExt cx="1455177" cy="1552756"/>
          </a:xfrm>
          <a:scene3d>
            <a:camera prst="perspectiveRelaxed" fov="3600000"/>
            <a:lightRig rig="threePt" dir="t"/>
          </a:scene3d>
        </p:grpSpPr>
        <p:sp>
          <p:nvSpPr>
            <p:cNvPr id="445" name="Rectangle 444">
              <a:extLst>
                <a:ext uri="{FF2B5EF4-FFF2-40B4-BE49-F238E27FC236}">
                  <a16:creationId xmlns:a16="http://schemas.microsoft.com/office/drawing/2014/main" id="{DD0ADD4D-0698-1D42-9E66-56216009CCCC}"/>
                </a:ext>
              </a:extLst>
            </p:cNvPr>
            <p:cNvSpPr/>
            <p:nvPr/>
          </p:nvSpPr>
          <p:spPr>
            <a:xfrm>
              <a:off x="3354436"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Rectangle 445">
              <a:extLst>
                <a:ext uri="{FF2B5EF4-FFF2-40B4-BE49-F238E27FC236}">
                  <a16:creationId xmlns:a16="http://schemas.microsoft.com/office/drawing/2014/main" id="{02F7690F-1B39-DF4F-98CC-50C1AAB58747}"/>
                </a:ext>
              </a:extLst>
            </p:cNvPr>
            <p:cNvSpPr/>
            <p:nvPr/>
          </p:nvSpPr>
          <p:spPr>
            <a:xfrm>
              <a:off x="3839495"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Rectangle 446">
              <a:extLst>
                <a:ext uri="{FF2B5EF4-FFF2-40B4-BE49-F238E27FC236}">
                  <a16:creationId xmlns:a16="http://schemas.microsoft.com/office/drawing/2014/main" id="{2BD3765B-78F0-764D-B520-D4A5B700985A}"/>
                </a:ext>
              </a:extLst>
            </p:cNvPr>
            <p:cNvSpPr/>
            <p:nvPr/>
          </p:nvSpPr>
          <p:spPr>
            <a:xfrm>
              <a:off x="3596966"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Rectangle 447">
              <a:extLst>
                <a:ext uri="{FF2B5EF4-FFF2-40B4-BE49-F238E27FC236}">
                  <a16:creationId xmlns:a16="http://schemas.microsoft.com/office/drawing/2014/main" id="{3FA0D2C1-A003-FE4C-A078-58BB7B160C75}"/>
                </a:ext>
              </a:extLst>
            </p:cNvPr>
            <p:cNvSpPr/>
            <p:nvPr/>
          </p:nvSpPr>
          <p:spPr>
            <a:xfrm>
              <a:off x="4082024"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Rectangle 448">
              <a:extLst>
                <a:ext uri="{FF2B5EF4-FFF2-40B4-BE49-F238E27FC236}">
                  <a16:creationId xmlns:a16="http://schemas.microsoft.com/office/drawing/2014/main" id="{DD700713-E49F-4041-844F-C7316AA37B10}"/>
                </a:ext>
              </a:extLst>
            </p:cNvPr>
            <p:cNvSpPr/>
            <p:nvPr/>
          </p:nvSpPr>
          <p:spPr>
            <a:xfrm>
              <a:off x="4567083"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Rectangle 449">
              <a:extLst>
                <a:ext uri="{FF2B5EF4-FFF2-40B4-BE49-F238E27FC236}">
                  <a16:creationId xmlns:a16="http://schemas.microsoft.com/office/drawing/2014/main" id="{870BF4B3-90A1-4A4C-BA90-4B0393D8312D}"/>
                </a:ext>
              </a:extLst>
            </p:cNvPr>
            <p:cNvSpPr/>
            <p:nvPr/>
          </p:nvSpPr>
          <p:spPr>
            <a:xfrm>
              <a:off x="4324554"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Rectangle 450">
              <a:extLst>
                <a:ext uri="{FF2B5EF4-FFF2-40B4-BE49-F238E27FC236}">
                  <a16:creationId xmlns:a16="http://schemas.microsoft.com/office/drawing/2014/main" id="{ADF30683-CC0A-C446-9FCF-027CC3884E07}"/>
                </a:ext>
              </a:extLst>
            </p:cNvPr>
            <p:cNvSpPr/>
            <p:nvPr/>
          </p:nvSpPr>
          <p:spPr>
            <a:xfrm>
              <a:off x="3354436"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Rectangle 451">
              <a:extLst>
                <a:ext uri="{FF2B5EF4-FFF2-40B4-BE49-F238E27FC236}">
                  <a16:creationId xmlns:a16="http://schemas.microsoft.com/office/drawing/2014/main" id="{D7234AC2-65D3-6C41-B9D5-29773CB64C98}"/>
                </a:ext>
              </a:extLst>
            </p:cNvPr>
            <p:cNvSpPr/>
            <p:nvPr/>
          </p:nvSpPr>
          <p:spPr>
            <a:xfrm>
              <a:off x="3839495"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Rectangle 452">
              <a:extLst>
                <a:ext uri="{FF2B5EF4-FFF2-40B4-BE49-F238E27FC236}">
                  <a16:creationId xmlns:a16="http://schemas.microsoft.com/office/drawing/2014/main" id="{AF006F89-BF33-BA4B-815C-6B29E954E847}"/>
                </a:ext>
              </a:extLst>
            </p:cNvPr>
            <p:cNvSpPr/>
            <p:nvPr/>
          </p:nvSpPr>
          <p:spPr>
            <a:xfrm>
              <a:off x="3596966"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Rectangle 453">
              <a:extLst>
                <a:ext uri="{FF2B5EF4-FFF2-40B4-BE49-F238E27FC236}">
                  <a16:creationId xmlns:a16="http://schemas.microsoft.com/office/drawing/2014/main" id="{4CBFD376-767B-8645-9E7E-CFFDD1BBCB3F}"/>
                </a:ext>
              </a:extLst>
            </p:cNvPr>
            <p:cNvSpPr/>
            <p:nvPr/>
          </p:nvSpPr>
          <p:spPr>
            <a:xfrm>
              <a:off x="3354436"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Rectangle 454">
              <a:extLst>
                <a:ext uri="{FF2B5EF4-FFF2-40B4-BE49-F238E27FC236}">
                  <a16:creationId xmlns:a16="http://schemas.microsoft.com/office/drawing/2014/main" id="{5ED98AE8-7395-884A-A0A8-17AB8AE26655}"/>
                </a:ext>
              </a:extLst>
            </p:cNvPr>
            <p:cNvSpPr/>
            <p:nvPr/>
          </p:nvSpPr>
          <p:spPr>
            <a:xfrm>
              <a:off x="3839495"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Rectangle 455">
              <a:extLst>
                <a:ext uri="{FF2B5EF4-FFF2-40B4-BE49-F238E27FC236}">
                  <a16:creationId xmlns:a16="http://schemas.microsoft.com/office/drawing/2014/main" id="{371AE943-2E45-C04E-9962-D1D455EF5798}"/>
                </a:ext>
              </a:extLst>
            </p:cNvPr>
            <p:cNvSpPr/>
            <p:nvPr/>
          </p:nvSpPr>
          <p:spPr>
            <a:xfrm>
              <a:off x="3596966"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Rectangle 456">
              <a:extLst>
                <a:ext uri="{FF2B5EF4-FFF2-40B4-BE49-F238E27FC236}">
                  <a16:creationId xmlns:a16="http://schemas.microsoft.com/office/drawing/2014/main" id="{F8C509E8-30A4-2442-A56F-0B0A6C96D0B3}"/>
                </a:ext>
              </a:extLst>
            </p:cNvPr>
            <p:cNvSpPr/>
            <p:nvPr/>
          </p:nvSpPr>
          <p:spPr>
            <a:xfrm>
              <a:off x="3354436"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Rectangle 457">
              <a:extLst>
                <a:ext uri="{FF2B5EF4-FFF2-40B4-BE49-F238E27FC236}">
                  <a16:creationId xmlns:a16="http://schemas.microsoft.com/office/drawing/2014/main" id="{3DEE353A-8CE8-9A4C-BAEE-6A093FD0646A}"/>
                </a:ext>
              </a:extLst>
            </p:cNvPr>
            <p:cNvSpPr/>
            <p:nvPr/>
          </p:nvSpPr>
          <p:spPr>
            <a:xfrm>
              <a:off x="3839495"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Rectangle 458">
              <a:extLst>
                <a:ext uri="{FF2B5EF4-FFF2-40B4-BE49-F238E27FC236}">
                  <a16:creationId xmlns:a16="http://schemas.microsoft.com/office/drawing/2014/main" id="{86D158A4-F4E2-6D49-8AAF-920088FE2292}"/>
                </a:ext>
              </a:extLst>
            </p:cNvPr>
            <p:cNvSpPr/>
            <p:nvPr/>
          </p:nvSpPr>
          <p:spPr>
            <a:xfrm>
              <a:off x="3596966"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Rectangle 459">
              <a:extLst>
                <a:ext uri="{FF2B5EF4-FFF2-40B4-BE49-F238E27FC236}">
                  <a16:creationId xmlns:a16="http://schemas.microsoft.com/office/drawing/2014/main" id="{1F688AD2-DA64-1945-AFB1-0CC4C63308CF}"/>
                </a:ext>
              </a:extLst>
            </p:cNvPr>
            <p:cNvSpPr/>
            <p:nvPr/>
          </p:nvSpPr>
          <p:spPr>
            <a:xfrm>
              <a:off x="4082024"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Rectangle 460">
              <a:extLst>
                <a:ext uri="{FF2B5EF4-FFF2-40B4-BE49-F238E27FC236}">
                  <a16:creationId xmlns:a16="http://schemas.microsoft.com/office/drawing/2014/main" id="{81A43FF8-998A-ED47-8DFB-03A7CA297497}"/>
                </a:ext>
              </a:extLst>
            </p:cNvPr>
            <p:cNvSpPr/>
            <p:nvPr/>
          </p:nvSpPr>
          <p:spPr>
            <a:xfrm>
              <a:off x="4567083"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Rectangle 461">
              <a:extLst>
                <a:ext uri="{FF2B5EF4-FFF2-40B4-BE49-F238E27FC236}">
                  <a16:creationId xmlns:a16="http://schemas.microsoft.com/office/drawing/2014/main" id="{FFBC1AF2-BBE2-E546-A28A-5F59D031A4B3}"/>
                </a:ext>
              </a:extLst>
            </p:cNvPr>
            <p:cNvSpPr/>
            <p:nvPr/>
          </p:nvSpPr>
          <p:spPr>
            <a:xfrm>
              <a:off x="4324554"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Rectangle 462">
              <a:extLst>
                <a:ext uri="{FF2B5EF4-FFF2-40B4-BE49-F238E27FC236}">
                  <a16:creationId xmlns:a16="http://schemas.microsoft.com/office/drawing/2014/main" id="{086E84EA-2291-E646-80F2-967E8A4A9B72}"/>
                </a:ext>
              </a:extLst>
            </p:cNvPr>
            <p:cNvSpPr/>
            <p:nvPr/>
          </p:nvSpPr>
          <p:spPr>
            <a:xfrm>
              <a:off x="4082024"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Rectangle 463">
              <a:extLst>
                <a:ext uri="{FF2B5EF4-FFF2-40B4-BE49-F238E27FC236}">
                  <a16:creationId xmlns:a16="http://schemas.microsoft.com/office/drawing/2014/main" id="{0D8E38F2-61C3-DE4B-8AC8-C9DF7F4DD3FB}"/>
                </a:ext>
              </a:extLst>
            </p:cNvPr>
            <p:cNvSpPr/>
            <p:nvPr/>
          </p:nvSpPr>
          <p:spPr>
            <a:xfrm>
              <a:off x="4567083"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Rectangle 464">
              <a:extLst>
                <a:ext uri="{FF2B5EF4-FFF2-40B4-BE49-F238E27FC236}">
                  <a16:creationId xmlns:a16="http://schemas.microsoft.com/office/drawing/2014/main" id="{52E281DA-6571-F14F-B4F3-A53E52FE5366}"/>
                </a:ext>
              </a:extLst>
            </p:cNvPr>
            <p:cNvSpPr/>
            <p:nvPr/>
          </p:nvSpPr>
          <p:spPr>
            <a:xfrm>
              <a:off x="4324554"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Rectangle 465">
              <a:extLst>
                <a:ext uri="{FF2B5EF4-FFF2-40B4-BE49-F238E27FC236}">
                  <a16:creationId xmlns:a16="http://schemas.microsoft.com/office/drawing/2014/main" id="{68F83531-203D-254A-8F31-C3BA629853AF}"/>
                </a:ext>
              </a:extLst>
            </p:cNvPr>
            <p:cNvSpPr/>
            <p:nvPr/>
          </p:nvSpPr>
          <p:spPr>
            <a:xfrm>
              <a:off x="4082024"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Rectangle 466">
              <a:extLst>
                <a:ext uri="{FF2B5EF4-FFF2-40B4-BE49-F238E27FC236}">
                  <a16:creationId xmlns:a16="http://schemas.microsoft.com/office/drawing/2014/main" id="{B7BE220D-6355-FE45-BFD7-66CDAD6C51A0}"/>
                </a:ext>
              </a:extLst>
            </p:cNvPr>
            <p:cNvSpPr/>
            <p:nvPr/>
          </p:nvSpPr>
          <p:spPr>
            <a:xfrm>
              <a:off x="4567083"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Rectangle 467">
              <a:extLst>
                <a:ext uri="{FF2B5EF4-FFF2-40B4-BE49-F238E27FC236}">
                  <a16:creationId xmlns:a16="http://schemas.microsoft.com/office/drawing/2014/main" id="{8039B8EB-B245-A241-9507-CBF0E201A13C}"/>
                </a:ext>
              </a:extLst>
            </p:cNvPr>
            <p:cNvSpPr/>
            <p:nvPr/>
          </p:nvSpPr>
          <p:spPr>
            <a:xfrm>
              <a:off x="4324554"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Rectangle 468">
              <a:extLst>
                <a:ext uri="{FF2B5EF4-FFF2-40B4-BE49-F238E27FC236}">
                  <a16:creationId xmlns:a16="http://schemas.microsoft.com/office/drawing/2014/main" id="{479D33BF-6A55-6645-8607-A1EB2654A2EF}"/>
                </a:ext>
              </a:extLst>
            </p:cNvPr>
            <p:cNvSpPr/>
            <p:nvPr/>
          </p:nvSpPr>
          <p:spPr>
            <a:xfrm>
              <a:off x="3354436"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Rectangle 469">
              <a:extLst>
                <a:ext uri="{FF2B5EF4-FFF2-40B4-BE49-F238E27FC236}">
                  <a16:creationId xmlns:a16="http://schemas.microsoft.com/office/drawing/2014/main" id="{8038CAEA-CFD2-5E4F-8126-FD77B1FD8F52}"/>
                </a:ext>
              </a:extLst>
            </p:cNvPr>
            <p:cNvSpPr/>
            <p:nvPr/>
          </p:nvSpPr>
          <p:spPr>
            <a:xfrm>
              <a:off x="3839495"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Rectangle 470">
              <a:extLst>
                <a:ext uri="{FF2B5EF4-FFF2-40B4-BE49-F238E27FC236}">
                  <a16:creationId xmlns:a16="http://schemas.microsoft.com/office/drawing/2014/main" id="{B8DAFEF0-B5F0-C245-B65F-F9BF756BB269}"/>
                </a:ext>
              </a:extLst>
            </p:cNvPr>
            <p:cNvSpPr/>
            <p:nvPr/>
          </p:nvSpPr>
          <p:spPr>
            <a:xfrm>
              <a:off x="3596966"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Rectangle 471">
              <a:extLst>
                <a:ext uri="{FF2B5EF4-FFF2-40B4-BE49-F238E27FC236}">
                  <a16:creationId xmlns:a16="http://schemas.microsoft.com/office/drawing/2014/main" id="{08D379F5-20D2-5049-8428-FC12A3835CD8}"/>
                </a:ext>
              </a:extLst>
            </p:cNvPr>
            <p:cNvSpPr/>
            <p:nvPr/>
          </p:nvSpPr>
          <p:spPr>
            <a:xfrm>
              <a:off x="3354436"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Rectangle 472">
              <a:extLst>
                <a:ext uri="{FF2B5EF4-FFF2-40B4-BE49-F238E27FC236}">
                  <a16:creationId xmlns:a16="http://schemas.microsoft.com/office/drawing/2014/main" id="{4644838B-40DF-F44A-BF19-65198C6317A0}"/>
                </a:ext>
              </a:extLst>
            </p:cNvPr>
            <p:cNvSpPr/>
            <p:nvPr/>
          </p:nvSpPr>
          <p:spPr>
            <a:xfrm>
              <a:off x="3839495"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Rectangle 473">
              <a:extLst>
                <a:ext uri="{FF2B5EF4-FFF2-40B4-BE49-F238E27FC236}">
                  <a16:creationId xmlns:a16="http://schemas.microsoft.com/office/drawing/2014/main" id="{6D139DD5-A63D-9A43-A730-3C92FD507691}"/>
                </a:ext>
              </a:extLst>
            </p:cNvPr>
            <p:cNvSpPr/>
            <p:nvPr/>
          </p:nvSpPr>
          <p:spPr>
            <a:xfrm>
              <a:off x="3596966"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Rectangle 474">
              <a:extLst>
                <a:ext uri="{FF2B5EF4-FFF2-40B4-BE49-F238E27FC236}">
                  <a16:creationId xmlns:a16="http://schemas.microsoft.com/office/drawing/2014/main" id="{CFF8A305-C330-2F4F-A7F8-2B40C0816B8D}"/>
                </a:ext>
              </a:extLst>
            </p:cNvPr>
            <p:cNvSpPr/>
            <p:nvPr/>
          </p:nvSpPr>
          <p:spPr>
            <a:xfrm>
              <a:off x="4082024"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Rectangle 475">
              <a:extLst>
                <a:ext uri="{FF2B5EF4-FFF2-40B4-BE49-F238E27FC236}">
                  <a16:creationId xmlns:a16="http://schemas.microsoft.com/office/drawing/2014/main" id="{70F27618-88B4-7B41-B6A1-FCD3A3D529A5}"/>
                </a:ext>
              </a:extLst>
            </p:cNvPr>
            <p:cNvSpPr/>
            <p:nvPr/>
          </p:nvSpPr>
          <p:spPr>
            <a:xfrm>
              <a:off x="4567083"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Rectangle 476">
              <a:extLst>
                <a:ext uri="{FF2B5EF4-FFF2-40B4-BE49-F238E27FC236}">
                  <a16:creationId xmlns:a16="http://schemas.microsoft.com/office/drawing/2014/main" id="{36E9EA4F-B883-234E-BB57-EE818C586AB4}"/>
                </a:ext>
              </a:extLst>
            </p:cNvPr>
            <p:cNvSpPr/>
            <p:nvPr/>
          </p:nvSpPr>
          <p:spPr>
            <a:xfrm>
              <a:off x="4324554"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Rectangle 477">
              <a:extLst>
                <a:ext uri="{FF2B5EF4-FFF2-40B4-BE49-F238E27FC236}">
                  <a16:creationId xmlns:a16="http://schemas.microsoft.com/office/drawing/2014/main" id="{D5B4F90D-2E0C-784F-8A37-24A5FDBC2398}"/>
                </a:ext>
              </a:extLst>
            </p:cNvPr>
            <p:cNvSpPr/>
            <p:nvPr/>
          </p:nvSpPr>
          <p:spPr>
            <a:xfrm>
              <a:off x="4082024"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Rectangle 478">
              <a:extLst>
                <a:ext uri="{FF2B5EF4-FFF2-40B4-BE49-F238E27FC236}">
                  <a16:creationId xmlns:a16="http://schemas.microsoft.com/office/drawing/2014/main" id="{7E315F22-62D7-EA49-98CD-BC3891C28847}"/>
                </a:ext>
              </a:extLst>
            </p:cNvPr>
            <p:cNvSpPr/>
            <p:nvPr/>
          </p:nvSpPr>
          <p:spPr>
            <a:xfrm>
              <a:off x="4567083"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Rectangle 479">
              <a:extLst>
                <a:ext uri="{FF2B5EF4-FFF2-40B4-BE49-F238E27FC236}">
                  <a16:creationId xmlns:a16="http://schemas.microsoft.com/office/drawing/2014/main" id="{2345D3A1-D00D-EB4E-B8D0-F913F6778F10}"/>
                </a:ext>
              </a:extLst>
            </p:cNvPr>
            <p:cNvSpPr/>
            <p:nvPr/>
          </p:nvSpPr>
          <p:spPr>
            <a:xfrm>
              <a:off x="4324554"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1" name="Group 530">
            <a:extLst>
              <a:ext uri="{FF2B5EF4-FFF2-40B4-BE49-F238E27FC236}">
                <a16:creationId xmlns:a16="http://schemas.microsoft.com/office/drawing/2014/main" id="{5F682164-B1CA-2C4D-B74A-71A9B9FD8627}"/>
              </a:ext>
            </a:extLst>
          </p:cNvPr>
          <p:cNvGrpSpPr>
            <a:grpSpLocks noChangeAspect="1"/>
          </p:cNvGrpSpPr>
          <p:nvPr/>
        </p:nvGrpSpPr>
        <p:grpSpPr>
          <a:xfrm>
            <a:off x="8873612" y="4358786"/>
            <a:ext cx="1455176" cy="1552756"/>
            <a:chOff x="3596966" y="3003311"/>
            <a:chExt cx="727588" cy="776378"/>
          </a:xfrm>
          <a:solidFill>
            <a:srgbClr val="C00000">
              <a:alpha val="52000"/>
            </a:srgbClr>
          </a:solidFill>
          <a:scene3d>
            <a:camera prst="perspectiveRelaxed" fov="3600000"/>
            <a:lightRig rig="threePt" dir="t"/>
          </a:scene3d>
        </p:grpSpPr>
        <p:sp>
          <p:nvSpPr>
            <p:cNvPr id="539" name="Rectangle 538">
              <a:extLst>
                <a:ext uri="{FF2B5EF4-FFF2-40B4-BE49-F238E27FC236}">
                  <a16:creationId xmlns:a16="http://schemas.microsoft.com/office/drawing/2014/main" id="{27E44A1D-BE5F-5044-90EF-814D63167764}"/>
                </a:ext>
              </a:extLst>
            </p:cNvPr>
            <p:cNvSpPr/>
            <p:nvPr/>
          </p:nvSpPr>
          <p:spPr>
            <a:xfrm>
              <a:off x="3839495"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Rectangle 539">
              <a:extLst>
                <a:ext uri="{FF2B5EF4-FFF2-40B4-BE49-F238E27FC236}">
                  <a16:creationId xmlns:a16="http://schemas.microsoft.com/office/drawing/2014/main" id="{F751ABD6-18CA-304B-8142-95147ED6F769}"/>
                </a:ext>
              </a:extLst>
            </p:cNvPr>
            <p:cNvSpPr/>
            <p:nvPr/>
          </p:nvSpPr>
          <p:spPr>
            <a:xfrm>
              <a:off x="3596966"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Rectangle 541">
              <a:extLst>
                <a:ext uri="{FF2B5EF4-FFF2-40B4-BE49-F238E27FC236}">
                  <a16:creationId xmlns:a16="http://schemas.microsoft.com/office/drawing/2014/main" id="{3162094C-4C7C-DE43-9908-0BC007F248AA}"/>
                </a:ext>
              </a:extLst>
            </p:cNvPr>
            <p:cNvSpPr/>
            <p:nvPr/>
          </p:nvSpPr>
          <p:spPr>
            <a:xfrm>
              <a:off x="3839495"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Rectangle 542">
              <a:extLst>
                <a:ext uri="{FF2B5EF4-FFF2-40B4-BE49-F238E27FC236}">
                  <a16:creationId xmlns:a16="http://schemas.microsoft.com/office/drawing/2014/main" id="{EA39C939-533C-E34E-9681-1F955FDA0EC0}"/>
                </a:ext>
              </a:extLst>
            </p:cNvPr>
            <p:cNvSpPr/>
            <p:nvPr/>
          </p:nvSpPr>
          <p:spPr>
            <a:xfrm>
              <a:off x="3596966"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Rectangle 544">
              <a:extLst>
                <a:ext uri="{FF2B5EF4-FFF2-40B4-BE49-F238E27FC236}">
                  <a16:creationId xmlns:a16="http://schemas.microsoft.com/office/drawing/2014/main" id="{17CC36DF-BE48-2441-B6C0-6536E4E9E042}"/>
                </a:ext>
              </a:extLst>
            </p:cNvPr>
            <p:cNvSpPr/>
            <p:nvPr/>
          </p:nvSpPr>
          <p:spPr>
            <a:xfrm>
              <a:off x="3839495"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Rectangle 545">
              <a:extLst>
                <a:ext uri="{FF2B5EF4-FFF2-40B4-BE49-F238E27FC236}">
                  <a16:creationId xmlns:a16="http://schemas.microsoft.com/office/drawing/2014/main" id="{185C5EBA-B1AC-6E4A-83F4-EF4FCCB7FF9C}"/>
                </a:ext>
              </a:extLst>
            </p:cNvPr>
            <p:cNvSpPr/>
            <p:nvPr/>
          </p:nvSpPr>
          <p:spPr>
            <a:xfrm>
              <a:off x="3596966"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Rectangle 546">
              <a:extLst>
                <a:ext uri="{FF2B5EF4-FFF2-40B4-BE49-F238E27FC236}">
                  <a16:creationId xmlns:a16="http://schemas.microsoft.com/office/drawing/2014/main" id="{655F9649-05DB-044A-89FA-E7D4DA88B978}"/>
                </a:ext>
              </a:extLst>
            </p:cNvPr>
            <p:cNvSpPr/>
            <p:nvPr/>
          </p:nvSpPr>
          <p:spPr>
            <a:xfrm>
              <a:off x="4082024"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Rectangle 549">
              <a:extLst>
                <a:ext uri="{FF2B5EF4-FFF2-40B4-BE49-F238E27FC236}">
                  <a16:creationId xmlns:a16="http://schemas.microsoft.com/office/drawing/2014/main" id="{DAF25FA2-4887-6D42-B043-9C98EC68CAEB}"/>
                </a:ext>
              </a:extLst>
            </p:cNvPr>
            <p:cNvSpPr/>
            <p:nvPr/>
          </p:nvSpPr>
          <p:spPr>
            <a:xfrm>
              <a:off x="4082024"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Rectangle 552">
              <a:extLst>
                <a:ext uri="{FF2B5EF4-FFF2-40B4-BE49-F238E27FC236}">
                  <a16:creationId xmlns:a16="http://schemas.microsoft.com/office/drawing/2014/main" id="{41ED3666-8D95-AF4E-BDC8-5A6299262242}"/>
                </a:ext>
              </a:extLst>
            </p:cNvPr>
            <p:cNvSpPr/>
            <p:nvPr/>
          </p:nvSpPr>
          <p:spPr>
            <a:xfrm>
              <a:off x="4082024"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81" name="Straight Connector 480">
            <a:extLst>
              <a:ext uri="{FF2B5EF4-FFF2-40B4-BE49-F238E27FC236}">
                <a16:creationId xmlns:a16="http://schemas.microsoft.com/office/drawing/2014/main" id="{90D06106-66A0-794A-BC42-E3FA123DD348}"/>
              </a:ext>
            </a:extLst>
          </p:cNvPr>
          <p:cNvCxnSpPr>
            <a:cxnSpLocks/>
          </p:cNvCxnSpPr>
          <p:nvPr/>
        </p:nvCxnSpPr>
        <p:spPr>
          <a:xfrm flipV="1">
            <a:off x="9126071" y="2994213"/>
            <a:ext cx="475129" cy="249218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4D8730DC-9B5B-084C-B87F-862BDB83996C}"/>
              </a:ext>
            </a:extLst>
          </p:cNvPr>
          <p:cNvCxnSpPr>
            <a:cxnSpLocks/>
            <a:stCxn id="453" idx="2"/>
          </p:cNvCxnSpPr>
          <p:nvPr/>
        </p:nvCxnSpPr>
        <p:spPr>
          <a:xfrm flipV="1">
            <a:off x="9103800" y="3048000"/>
            <a:ext cx="479471" cy="1739656"/>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9B6BD989-0B46-DA4F-929D-E5CD2433639C}"/>
              </a:ext>
            </a:extLst>
          </p:cNvPr>
          <p:cNvCxnSpPr>
            <a:cxnSpLocks/>
            <a:stCxn id="460" idx="2"/>
          </p:cNvCxnSpPr>
          <p:nvPr/>
        </p:nvCxnSpPr>
        <p:spPr>
          <a:xfrm flipH="1" flipV="1">
            <a:off x="9565342" y="3030072"/>
            <a:ext cx="508574" cy="1757584"/>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5E4B9C4D-E837-264C-BF05-3E58B796B7F9}"/>
              </a:ext>
            </a:extLst>
          </p:cNvPr>
          <p:cNvCxnSpPr>
            <a:cxnSpLocks/>
          </p:cNvCxnSpPr>
          <p:nvPr/>
        </p:nvCxnSpPr>
        <p:spPr>
          <a:xfrm flipH="1" flipV="1">
            <a:off x="9601201" y="3065930"/>
            <a:ext cx="439270" cy="2366682"/>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A5C20F4-AFFA-A444-8D80-5FB291045174}"/>
              </a:ext>
            </a:extLst>
          </p:cNvPr>
          <p:cNvSpPr txBox="1"/>
          <p:nvPr/>
        </p:nvSpPr>
        <p:spPr>
          <a:xfrm>
            <a:off x="2157329" y="848197"/>
            <a:ext cx="5038495" cy="523220"/>
          </a:xfrm>
          <a:prstGeom prst="rect">
            <a:avLst/>
          </a:prstGeom>
          <a:noFill/>
        </p:spPr>
        <p:txBody>
          <a:bodyPr wrap="none" rtlCol="0">
            <a:spAutoFit/>
          </a:bodyPr>
          <a:lstStyle/>
          <a:p>
            <a:pPr algn="ctr"/>
            <a:r>
              <a:rPr lang="en-US" sz="2800" dirty="0"/>
              <a:t>Naïve approach – fully connected</a:t>
            </a:r>
          </a:p>
        </p:txBody>
      </p:sp>
      <p:sp>
        <p:nvSpPr>
          <p:cNvPr id="568" name="TextBox 567">
            <a:extLst>
              <a:ext uri="{FF2B5EF4-FFF2-40B4-BE49-F238E27FC236}">
                <a16:creationId xmlns:a16="http://schemas.microsoft.com/office/drawing/2014/main" id="{C3091B8F-70E4-6B49-AB3E-0ED369E41DFF}"/>
              </a:ext>
            </a:extLst>
          </p:cNvPr>
          <p:cNvSpPr txBox="1"/>
          <p:nvPr/>
        </p:nvSpPr>
        <p:spPr>
          <a:xfrm>
            <a:off x="8420688" y="848197"/>
            <a:ext cx="2797882" cy="523220"/>
          </a:xfrm>
          <a:prstGeom prst="rect">
            <a:avLst/>
          </a:prstGeom>
          <a:noFill/>
        </p:spPr>
        <p:txBody>
          <a:bodyPr wrap="none" rtlCol="0">
            <a:spAutoFit/>
          </a:bodyPr>
          <a:lstStyle/>
          <a:p>
            <a:pPr algn="ctr"/>
            <a:r>
              <a:rPr lang="en-US" sz="2800" dirty="0"/>
              <a:t>Convolutional link</a:t>
            </a:r>
          </a:p>
        </p:txBody>
      </p:sp>
      <p:pic>
        <p:nvPicPr>
          <p:cNvPr id="6" name="Picture 5">
            <a:extLst>
              <a:ext uri="{FF2B5EF4-FFF2-40B4-BE49-F238E27FC236}">
                <a16:creationId xmlns:a16="http://schemas.microsoft.com/office/drawing/2014/main" id="{8AAF1A62-A1BD-004B-A0A2-387577108A22}"/>
              </a:ext>
            </a:extLst>
          </p:cNvPr>
          <p:cNvPicPr>
            <a:picLocks noChangeAspect="1"/>
          </p:cNvPicPr>
          <p:nvPr/>
        </p:nvPicPr>
        <p:blipFill>
          <a:blip r:embed="rId3"/>
          <a:stretch>
            <a:fillRect/>
          </a:stretch>
        </p:blipFill>
        <p:spPr>
          <a:xfrm>
            <a:off x="7546416" y="5159562"/>
            <a:ext cx="215900" cy="190500"/>
          </a:xfrm>
          <a:prstGeom prst="rect">
            <a:avLst/>
          </a:prstGeom>
        </p:spPr>
      </p:pic>
      <p:pic>
        <p:nvPicPr>
          <p:cNvPr id="8" name="Picture 7">
            <a:extLst>
              <a:ext uri="{FF2B5EF4-FFF2-40B4-BE49-F238E27FC236}">
                <a16:creationId xmlns:a16="http://schemas.microsoft.com/office/drawing/2014/main" id="{EB49172C-F6D8-A749-BB4D-28141455B853}"/>
              </a:ext>
            </a:extLst>
          </p:cNvPr>
          <p:cNvPicPr>
            <a:picLocks noChangeAspect="1"/>
          </p:cNvPicPr>
          <p:nvPr/>
        </p:nvPicPr>
        <p:blipFill>
          <a:blip r:embed="rId3"/>
          <a:stretch>
            <a:fillRect/>
          </a:stretch>
        </p:blipFill>
        <p:spPr>
          <a:xfrm>
            <a:off x="2259294" y="5159562"/>
            <a:ext cx="215900" cy="190500"/>
          </a:xfrm>
          <a:prstGeom prst="rect">
            <a:avLst/>
          </a:prstGeom>
        </p:spPr>
      </p:pic>
      <p:pic>
        <p:nvPicPr>
          <p:cNvPr id="9" name="Picture 8">
            <a:extLst>
              <a:ext uri="{FF2B5EF4-FFF2-40B4-BE49-F238E27FC236}">
                <a16:creationId xmlns:a16="http://schemas.microsoft.com/office/drawing/2014/main" id="{62A84E97-C66F-A540-B8B7-8C5C2E7610B2}"/>
              </a:ext>
            </a:extLst>
          </p:cNvPr>
          <p:cNvPicPr>
            <a:picLocks noChangeAspect="1"/>
          </p:cNvPicPr>
          <p:nvPr/>
        </p:nvPicPr>
        <p:blipFill>
          <a:blip r:embed="rId4"/>
          <a:stretch>
            <a:fillRect/>
          </a:stretch>
        </p:blipFill>
        <p:spPr>
          <a:xfrm>
            <a:off x="2259294" y="2655734"/>
            <a:ext cx="355600" cy="355600"/>
          </a:xfrm>
          <a:prstGeom prst="rect">
            <a:avLst/>
          </a:prstGeom>
        </p:spPr>
      </p:pic>
      <p:pic>
        <p:nvPicPr>
          <p:cNvPr id="10" name="Picture 9">
            <a:extLst>
              <a:ext uri="{FF2B5EF4-FFF2-40B4-BE49-F238E27FC236}">
                <a16:creationId xmlns:a16="http://schemas.microsoft.com/office/drawing/2014/main" id="{26983E20-AD63-364B-9D94-C4AFCAF35407}"/>
              </a:ext>
            </a:extLst>
          </p:cNvPr>
          <p:cNvPicPr>
            <a:picLocks noChangeAspect="1"/>
          </p:cNvPicPr>
          <p:nvPr/>
        </p:nvPicPr>
        <p:blipFill>
          <a:blip r:embed="rId5"/>
          <a:stretch>
            <a:fillRect/>
          </a:stretch>
        </p:blipFill>
        <p:spPr>
          <a:xfrm>
            <a:off x="7444816" y="2604934"/>
            <a:ext cx="635000" cy="406400"/>
          </a:xfrm>
          <a:prstGeom prst="rect">
            <a:avLst/>
          </a:prstGeom>
        </p:spPr>
      </p:pic>
      <p:pic>
        <p:nvPicPr>
          <p:cNvPr id="221" name="Picture 220">
            <a:extLst>
              <a:ext uri="{FF2B5EF4-FFF2-40B4-BE49-F238E27FC236}">
                <a16:creationId xmlns:a16="http://schemas.microsoft.com/office/drawing/2014/main" id="{D82443C3-0A10-C74C-B227-2E0A0AFF04D2}"/>
              </a:ext>
            </a:extLst>
          </p:cNvPr>
          <p:cNvPicPr>
            <a:picLocks noChangeAspect="1"/>
          </p:cNvPicPr>
          <p:nvPr/>
        </p:nvPicPr>
        <p:blipFill>
          <a:blip r:embed="rId6"/>
          <a:stretch>
            <a:fillRect/>
          </a:stretch>
        </p:blipFill>
        <p:spPr>
          <a:xfrm>
            <a:off x="3296813" y="1380564"/>
            <a:ext cx="2971800" cy="406400"/>
          </a:xfrm>
          <a:prstGeom prst="rect">
            <a:avLst/>
          </a:prstGeom>
        </p:spPr>
      </p:pic>
      <p:pic>
        <p:nvPicPr>
          <p:cNvPr id="222" name="Picture 221">
            <a:extLst>
              <a:ext uri="{FF2B5EF4-FFF2-40B4-BE49-F238E27FC236}">
                <a16:creationId xmlns:a16="http://schemas.microsoft.com/office/drawing/2014/main" id="{FA0124A6-2E10-2E4A-8F09-F60741978092}"/>
              </a:ext>
            </a:extLst>
          </p:cNvPr>
          <p:cNvPicPr>
            <a:picLocks noChangeAspect="1"/>
          </p:cNvPicPr>
          <p:nvPr/>
        </p:nvPicPr>
        <p:blipFill>
          <a:blip r:embed="rId7"/>
          <a:stretch>
            <a:fillRect/>
          </a:stretch>
        </p:blipFill>
        <p:spPr>
          <a:xfrm>
            <a:off x="8437270" y="1380564"/>
            <a:ext cx="2781300" cy="406400"/>
          </a:xfrm>
          <a:prstGeom prst="rect">
            <a:avLst/>
          </a:prstGeom>
        </p:spPr>
      </p:pic>
    </p:spTree>
    <p:extLst>
      <p:ext uri="{BB962C8B-B14F-4D97-AF65-F5344CB8AC3E}">
        <p14:creationId xmlns:p14="http://schemas.microsoft.com/office/powerpoint/2010/main" val="172957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fade">
                                      <p:cBhvr>
                                        <p:cTn id="7" dur="500"/>
                                        <p:tgtEl>
                                          <p:spTgt spid="257"/>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219"/>
                                        </p:tgtEl>
                                        <p:attrNameLst>
                                          <p:attrName>style.visibility</p:attrName>
                                        </p:attrNameLst>
                                      </p:cBhvr>
                                      <p:to>
                                        <p:strVal val="visible"/>
                                      </p:to>
                                    </p:set>
                                    <p:animEffect transition="in" filter="fade">
                                      <p:cBhvr>
                                        <p:cTn id="13" dur="500"/>
                                        <p:tgtEl>
                                          <p:spTgt spid="219"/>
                                        </p:tgtEl>
                                      </p:cBhvr>
                                    </p:animEffect>
                                  </p:childTnLst>
                                </p:cTn>
                              </p:par>
                              <p:par>
                                <p:cTn id="14" presetID="10" presetClass="entr" presetSubtype="0" fill="hold" nodeType="withEffect">
                                  <p:stCondLst>
                                    <p:cond delay="0"/>
                                  </p:stCondLst>
                                  <p:childTnLst>
                                    <p:set>
                                      <p:cBhvr>
                                        <p:cTn id="15" dur="1" fill="hold">
                                          <p:stCondLst>
                                            <p:cond delay="0"/>
                                          </p:stCondLst>
                                        </p:cTn>
                                        <p:tgtEl>
                                          <p:spTgt spid="220"/>
                                        </p:tgtEl>
                                        <p:attrNameLst>
                                          <p:attrName>style.visibility</p:attrName>
                                        </p:attrNameLst>
                                      </p:cBhvr>
                                      <p:to>
                                        <p:strVal val="visible"/>
                                      </p:to>
                                    </p:set>
                                    <p:animEffect transition="in" filter="fade">
                                      <p:cBhvr>
                                        <p:cTn id="16" dur="500"/>
                                        <p:tgtEl>
                                          <p:spTgt spid="2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97"/>
                                        </p:tgtEl>
                                        <p:attrNameLst>
                                          <p:attrName>style.visibility</p:attrName>
                                        </p:attrNameLst>
                                      </p:cBhvr>
                                      <p:to>
                                        <p:strVal val="visible"/>
                                      </p:to>
                                    </p:set>
                                    <p:animEffect transition="in" filter="fade">
                                      <p:cBhvr>
                                        <p:cTn id="21" dur="500"/>
                                        <p:tgtEl>
                                          <p:spTgt spid="29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84"/>
                                        </p:tgtEl>
                                        <p:attrNameLst>
                                          <p:attrName>style.visibility</p:attrName>
                                        </p:attrNameLst>
                                      </p:cBhvr>
                                      <p:to>
                                        <p:strVal val="visible"/>
                                      </p:to>
                                    </p:set>
                                    <p:animEffect transition="in" filter="fade">
                                      <p:cBhvr>
                                        <p:cTn id="26" dur="500"/>
                                        <p:tgtEl>
                                          <p:spTgt spid="484"/>
                                        </p:tgtEl>
                                      </p:cBhvr>
                                    </p:animEffect>
                                  </p:childTnLst>
                                </p:cTn>
                              </p:par>
                              <p:par>
                                <p:cTn id="27" presetID="10" presetClass="entr" presetSubtype="0" fill="hold" nodeType="withEffect">
                                  <p:stCondLst>
                                    <p:cond delay="0"/>
                                  </p:stCondLst>
                                  <p:childTnLst>
                                    <p:set>
                                      <p:cBhvr>
                                        <p:cTn id="28" dur="1" fill="hold">
                                          <p:stCondLst>
                                            <p:cond delay="0"/>
                                          </p:stCondLst>
                                        </p:cTn>
                                        <p:tgtEl>
                                          <p:spTgt spid="481"/>
                                        </p:tgtEl>
                                        <p:attrNameLst>
                                          <p:attrName>style.visibility</p:attrName>
                                        </p:attrNameLst>
                                      </p:cBhvr>
                                      <p:to>
                                        <p:strVal val="visible"/>
                                      </p:to>
                                    </p:set>
                                    <p:animEffect transition="in" filter="fade">
                                      <p:cBhvr>
                                        <p:cTn id="29" dur="500"/>
                                        <p:tgtEl>
                                          <p:spTgt spid="481"/>
                                        </p:tgtEl>
                                      </p:cBhvr>
                                    </p:animEffect>
                                  </p:childTnLst>
                                </p:cTn>
                              </p:par>
                              <p:par>
                                <p:cTn id="30" presetID="10" presetClass="entr" presetSubtype="0" fill="hold" nodeType="withEffect">
                                  <p:stCondLst>
                                    <p:cond delay="0"/>
                                  </p:stCondLst>
                                  <p:childTnLst>
                                    <p:set>
                                      <p:cBhvr>
                                        <p:cTn id="31" dur="1" fill="hold">
                                          <p:stCondLst>
                                            <p:cond delay="0"/>
                                          </p:stCondLst>
                                        </p:cTn>
                                        <p:tgtEl>
                                          <p:spTgt spid="482"/>
                                        </p:tgtEl>
                                        <p:attrNameLst>
                                          <p:attrName>style.visibility</p:attrName>
                                        </p:attrNameLst>
                                      </p:cBhvr>
                                      <p:to>
                                        <p:strVal val="visible"/>
                                      </p:to>
                                    </p:set>
                                    <p:animEffect transition="in" filter="fade">
                                      <p:cBhvr>
                                        <p:cTn id="32" dur="500"/>
                                        <p:tgtEl>
                                          <p:spTgt spid="482"/>
                                        </p:tgtEl>
                                      </p:cBhvr>
                                    </p:animEffect>
                                  </p:childTnLst>
                                </p:cTn>
                              </p:par>
                              <p:par>
                                <p:cTn id="33" presetID="10" presetClass="entr" presetSubtype="0" fill="hold" nodeType="withEffect">
                                  <p:stCondLst>
                                    <p:cond delay="0"/>
                                  </p:stCondLst>
                                  <p:childTnLst>
                                    <p:set>
                                      <p:cBhvr>
                                        <p:cTn id="34" dur="1" fill="hold">
                                          <p:stCondLst>
                                            <p:cond delay="0"/>
                                          </p:stCondLst>
                                        </p:cTn>
                                        <p:tgtEl>
                                          <p:spTgt spid="483"/>
                                        </p:tgtEl>
                                        <p:attrNameLst>
                                          <p:attrName>style.visibility</p:attrName>
                                        </p:attrNameLst>
                                      </p:cBhvr>
                                      <p:to>
                                        <p:strVal val="visible"/>
                                      </p:to>
                                    </p:set>
                                    <p:animEffect transition="in" filter="fade">
                                      <p:cBhvr>
                                        <p:cTn id="35" dur="500"/>
                                        <p:tgtEl>
                                          <p:spTgt spid="48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31"/>
                                        </p:tgtEl>
                                        <p:attrNameLst>
                                          <p:attrName>style.visibility</p:attrName>
                                        </p:attrNameLst>
                                      </p:cBhvr>
                                      <p:to>
                                        <p:strVal val="visible"/>
                                      </p:to>
                                    </p:set>
                                    <p:animEffect transition="in" filter="fade">
                                      <p:cBhvr>
                                        <p:cTn id="40" dur="500"/>
                                        <p:tgtEl>
                                          <p:spTgt spid="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B0F7B98-244D-3045-B04B-7FFBCF338176}"/>
              </a:ext>
            </a:extLst>
          </p:cNvPr>
          <p:cNvGrpSpPr>
            <a:grpSpLocks noChangeAspect="1"/>
          </p:cNvGrpSpPr>
          <p:nvPr/>
        </p:nvGrpSpPr>
        <p:grpSpPr>
          <a:xfrm>
            <a:off x="3185646" y="3752488"/>
            <a:ext cx="2910354" cy="3105512"/>
            <a:chOff x="3354436" y="2744519"/>
            <a:chExt cx="1455177" cy="1552756"/>
          </a:xfrm>
          <a:scene3d>
            <a:camera prst="perspectiveRelaxed" fov="3600000"/>
            <a:lightRig rig="threePt" dir="t"/>
          </a:scene3d>
        </p:grpSpPr>
        <p:sp>
          <p:nvSpPr>
            <p:cNvPr id="325" name="Rectangle 324">
              <a:extLst>
                <a:ext uri="{FF2B5EF4-FFF2-40B4-BE49-F238E27FC236}">
                  <a16:creationId xmlns:a16="http://schemas.microsoft.com/office/drawing/2014/main" id="{2FD7AB20-A60F-0041-A0D0-6478C4377668}"/>
                </a:ext>
              </a:extLst>
            </p:cNvPr>
            <p:cNvSpPr/>
            <p:nvPr/>
          </p:nvSpPr>
          <p:spPr>
            <a:xfrm>
              <a:off x="3354436"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a:extLst>
                <a:ext uri="{FF2B5EF4-FFF2-40B4-BE49-F238E27FC236}">
                  <a16:creationId xmlns:a16="http://schemas.microsoft.com/office/drawing/2014/main" id="{940ECFA7-7936-A043-A80F-4821B57776B4}"/>
                </a:ext>
              </a:extLst>
            </p:cNvPr>
            <p:cNvSpPr/>
            <p:nvPr/>
          </p:nvSpPr>
          <p:spPr>
            <a:xfrm>
              <a:off x="3839495"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ectangle 326">
              <a:extLst>
                <a:ext uri="{FF2B5EF4-FFF2-40B4-BE49-F238E27FC236}">
                  <a16:creationId xmlns:a16="http://schemas.microsoft.com/office/drawing/2014/main" id="{AE15B9D4-A795-AF49-B419-BAC2D7963486}"/>
                </a:ext>
              </a:extLst>
            </p:cNvPr>
            <p:cNvSpPr/>
            <p:nvPr/>
          </p:nvSpPr>
          <p:spPr>
            <a:xfrm>
              <a:off x="3596966"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ectangle 315">
              <a:extLst>
                <a:ext uri="{FF2B5EF4-FFF2-40B4-BE49-F238E27FC236}">
                  <a16:creationId xmlns:a16="http://schemas.microsoft.com/office/drawing/2014/main" id="{385EB2C4-A6B1-5543-97E8-1DB20D394CDD}"/>
                </a:ext>
              </a:extLst>
            </p:cNvPr>
            <p:cNvSpPr/>
            <p:nvPr/>
          </p:nvSpPr>
          <p:spPr>
            <a:xfrm>
              <a:off x="4082024"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ectangle 316">
              <a:extLst>
                <a:ext uri="{FF2B5EF4-FFF2-40B4-BE49-F238E27FC236}">
                  <a16:creationId xmlns:a16="http://schemas.microsoft.com/office/drawing/2014/main" id="{8C9FE3FC-375C-F245-AC32-9688B0A5488F}"/>
                </a:ext>
              </a:extLst>
            </p:cNvPr>
            <p:cNvSpPr/>
            <p:nvPr/>
          </p:nvSpPr>
          <p:spPr>
            <a:xfrm>
              <a:off x="4567083"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317">
              <a:extLst>
                <a:ext uri="{FF2B5EF4-FFF2-40B4-BE49-F238E27FC236}">
                  <a16:creationId xmlns:a16="http://schemas.microsoft.com/office/drawing/2014/main" id="{BA7135BE-29D5-9B4C-AD41-3EB9E511C626}"/>
                </a:ext>
              </a:extLst>
            </p:cNvPr>
            <p:cNvSpPr/>
            <p:nvPr/>
          </p:nvSpPr>
          <p:spPr>
            <a:xfrm>
              <a:off x="4324554"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D8E66377-FE99-484D-A8AA-F9D6027C0DC0}"/>
                </a:ext>
              </a:extLst>
            </p:cNvPr>
            <p:cNvSpPr/>
            <p:nvPr/>
          </p:nvSpPr>
          <p:spPr>
            <a:xfrm>
              <a:off x="3354436"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B269B8F1-D0A3-CC48-8A83-D463D1C88897}"/>
                </a:ext>
              </a:extLst>
            </p:cNvPr>
            <p:cNvSpPr/>
            <p:nvPr/>
          </p:nvSpPr>
          <p:spPr>
            <a:xfrm>
              <a:off x="3839495"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D1510491-A50E-DD43-A9A9-E6F917A6D678}"/>
                </a:ext>
              </a:extLst>
            </p:cNvPr>
            <p:cNvSpPr/>
            <p:nvPr/>
          </p:nvSpPr>
          <p:spPr>
            <a:xfrm>
              <a:off x="3596966"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E2BC2790-6019-A842-BC24-6237C8AF4628}"/>
                </a:ext>
              </a:extLst>
            </p:cNvPr>
            <p:cNvSpPr/>
            <p:nvPr/>
          </p:nvSpPr>
          <p:spPr>
            <a:xfrm>
              <a:off x="3354436"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a:extLst>
                <a:ext uri="{FF2B5EF4-FFF2-40B4-BE49-F238E27FC236}">
                  <a16:creationId xmlns:a16="http://schemas.microsoft.com/office/drawing/2014/main" id="{361D6022-0E08-5D4F-9C7B-D2D05B73E784}"/>
                </a:ext>
              </a:extLst>
            </p:cNvPr>
            <p:cNvSpPr/>
            <p:nvPr/>
          </p:nvSpPr>
          <p:spPr>
            <a:xfrm>
              <a:off x="3839495"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a:extLst>
                <a:ext uri="{FF2B5EF4-FFF2-40B4-BE49-F238E27FC236}">
                  <a16:creationId xmlns:a16="http://schemas.microsoft.com/office/drawing/2014/main" id="{51BFDEFD-58EE-584F-A7A2-620B41B6E29E}"/>
                </a:ext>
              </a:extLst>
            </p:cNvPr>
            <p:cNvSpPr/>
            <p:nvPr/>
          </p:nvSpPr>
          <p:spPr>
            <a:xfrm>
              <a:off x="3596966"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a:extLst>
                <a:ext uri="{FF2B5EF4-FFF2-40B4-BE49-F238E27FC236}">
                  <a16:creationId xmlns:a16="http://schemas.microsoft.com/office/drawing/2014/main" id="{82896E78-F523-E248-97B2-D11A84F033DB}"/>
                </a:ext>
              </a:extLst>
            </p:cNvPr>
            <p:cNvSpPr/>
            <p:nvPr/>
          </p:nvSpPr>
          <p:spPr>
            <a:xfrm>
              <a:off x="3354436"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EA4F86A7-57AB-4D46-8CFE-858D078D6948}"/>
                </a:ext>
              </a:extLst>
            </p:cNvPr>
            <p:cNvSpPr/>
            <p:nvPr/>
          </p:nvSpPr>
          <p:spPr>
            <a:xfrm>
              <a:off x="3839495"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A0A687AE-569D-C040-A200-466FA77714BD}"/>
                </a:ext>
              </a:extLst>
            </p:cNvPr>
            <p:cNvSpPr/>
            <p:nvPr/>
          </p:nvSpPr>
          <p:spPr>
            <a:xfrm>
              <a:off x="3596966"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a:extLst>
                <a:ext uri="{FF2B5EF4-FFF2-40B4-BE49-F238E27FC236}">
                  <a16:creationId xmlns:a16="http://schemas.microsoft.com/office/drawing/2014/main" id="{D9965FA3-E575-6141-AE51-18248528DBAC}"/>
                </a:ext>
              </a:extLst>
            </p:cNvPr>
            <p:cNvSpPr/>
            <p:nvPr/>
          </p:nvSpPr>
          <p:spPr>
            <a:xfrm>
              <a:off x="4082024"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a:extLst>
                <a:ext uri="{FF2B5EF4-FFF2-40B4-BE49-F238E27FC236}">
                  <a16:creationId xmlns:a16="http://schemas.microsoft.com/office/drawing/2014/main" id="{E6A6B53C-66B1-064D-B572-326572AB6016}"/>
                </a:ext>
              </a:extLst>
            </p:cNvPr>
            <p:cNvSpPr/>
            <p:nvPr/>
          </p:nvSpPr>
          <p:spPr>
            <a:xfrm>
              <a:off x="4567083"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a:extLst>
                <a:ext uri="{FF2B5EF4-FFF2-40B4-BE49-F238E27FC236}">
                  <a16:creationId xmlns:a16="http://schemas.microsoft.com/office/drawing/2014/main" id="{D11C692D-0B89-1244-BFA1-5C7AB1E96BB3}"/>
                </a:ext>
              </a:extLst>
            </p:cNvPr>
            <p:cNvSpPr/>
            <p:nvPr/>
          </p:nvSpPr>
          <p:spPr>
            <a:xfrm>
              <a:off x="4324554"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a:extLst>
                <a:ext uri="{FF2B5EF4-FFF2-40B4-BE49-F238E27FC236}">
                  <a16:creationId xmlns:a16="http://schemas.microsoft.com/office/drawing/2014/main" id="{80CE9FD0-5483-FE4D-8958-396A0F659218}"/>
                </a:ext>
              </a:extLst>
            </p:cNvPr>
            <p:cNvSpPr/>
            <p:nvPr/>
          </p:nvSpPr>
          <p:spPr>
            <a:xfrm>
              <a:off x="4082024"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a:extLst>
                <a:ext uri="{FF2B5EF4-FFF2-40B4-BE49-F238E27FC236}">
                  <a16:creationId xmlns:a16="http://schemas.microsoft.com/office/drawing/2014/main" id="{49A8B775-960B-8148-B134-7E8FA32DF46E}"/>
                </a:ext>
              </a:extLst>
            </p:cNvPr>
            <p:cNvSpPr/>
            <p:nvPr/>
          </p:nvSpPr>
          <p:spPr>
            <a:xfrm>
              <a:off x="4567083"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a:extLst>
                <a:ext uri="{FF2B5EF4-FFF2-40B4-BE49-F238E27FC236}">
                  <a16:creationId xmlns:a16="http://schemas.microsoft.com/office/drawing/2014/main" id="{85DB4373-96C5-1B48-8A73-D3CD4B13F6FC}"/>
                </a:ext>
              </a:extLst>
            </p:cNvPr>
            <p:cNvSpPr/>
            <p:nvPr/>
          </p:nvSpPr>
          <p:spPr>
            <a:xfrm>
              <a:off x="4324554"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B7CC7E94-7E1D-6449-A421-67B89169DBE4}"/>
                </a:ext>
              </a:extLst>
            </p:cNvPr>
            <p:cNvSpPr/>
            <p:nvPr/>
          </p:nvSpPr>
          <p:spPr>
            <a:xfrm>
              <a:off x="4082024"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CA7D37EE-FCF5-0647-9FA8-7207EFC487C1}"/>
                </a:ext>
              </a:extLst>
            </p:cNvPr>
            <p:cNvSpPr/>
            <p:nvPr/>
          </p:nvSpPr>
          <p:spPr>
            <a:xfrm>
              <a:off x="4567083"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F86FEBD4-D249-2941-BFA5-B7EAAFF39357}"/>
                </a:ext>
              </a:extLst>
            </p:cNvPr>
            <p:cNvSpPr/>
            <p:nvPr/>
          </p:nvSpPr>
          <p:spPr>
            <a:xfrm>
              <a:off x="4324554"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BA3BA144-F021-8A49-87EA-3803DFF65D5E}"/>
                </a:ext>
              </a:extLst>
            </p:cNvPr>
            <p:cNvSpPr/>
            <p:nvPr/>
          </p:nvSpPr>
          <p:spPr>
            <a:xfrm>
              <a:off x="3354436"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7B1D8678-B91C-AD49-B31B-826B8EE50914}"/>
                </a:ext>
              </a:extLst>
            </p:cNvPr>
            <p:cNvSpPr/>
            <p:nvPr/>
          </p:nvSpPr>
          <p:spPr>
            <a:xfrm>
              <a:off x="3839495"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D7A7E146-AB6D-274C-A5E8-43501C0ABC76}"/>
                </a:ext>
              </a:extLst>
            </p:cNvPr>
            <p:cNvSpPr/>
            <p:nvPr/>
          </p:nvSpPr>
          <p:spPr>
            <a:xfrm>
              <a:off x="3596966"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47C506A4-F05D-7440-A0A4-3B29C3CF205A}"/>
                </a:ext>
              </a:extLst>
            </p:cNvPr>
            <p:cNvSpPr/>
            <p:nvPr/>
          </p:nvSpPr>
          <p:spPr>
            <a:xfrm>
              <a:off x="3354436"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760639CF-3264-5E4F-8C98-BF4AA77F8EC1}"/>
                </a:ext>
              </a:extLst>
            </p:cNvPr>
            <p:cNvSpPr/>
            <p:nvPr/>
          </p:nvSpPr>
          <p:spPr>
            <a:xfrm>
              <a:off x="3839495"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B83405B1-8A0F-9346-85CD-D01ED3C6F73B}"/>
                </a:ext>
              </a:extLst>
            </p:cNvPr>
            <p:cNvSpPr/>
            <p:nvPr/>
          </p:nvSpPr>
          <p:spPr>
            <a:xfrm>
              <a:off x="3596966"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B753C24A-C8CA-094E-A8D1-1F7B6296CB08}"/>
                </a:ext>
              </a:extLst>
            </p:cNvPr>
            <p:cNvSpPr/>
            <p:nvPr/>
          </p:nvSpPr>
          <p:spPr>
            <a:xfrm>
              <a:off x="4082024"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DC4A261E-FE81-DE42-9D5F-EE3DB82E9C7C}"/>
                </a:ext>
              </a:extLst>
            </p:cNvPr>
            <p:cNvSpPr/>
            <p:nvPr/>
          </p:nvSpPr>
          <p:spPr>
            <a:xfrm>
              <a:off x="4567083"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90764D2F-FF11-4F4A-BF60-4CE73560873F}"/>
                </a:ext>
              </a:extLst>
            </p:cNvPr>
            <p:cNvSpPr/>
            <p:nvPr/>
          </p:nvSpPr>
          <p:spPr>
            <a:xfrm>
              <a:off x="4324554"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72E45A3E-D656-5343-B090-BAEFBCEF0CFA}"/>
                </a:ext>
              </a:extLst>
            </p:cNvPr>
            <p:cNvSpPr/>
            <p:nvPr/>
          </p:nvSpPr>
          <p:spPr>
            <a:xfrm>
              <a:off x="4082024"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9069C965-F5D4-874D-A546-C7A36943E04E}"/>
                </a:ext>
              </a:extLst>
            </p:cNvPr>
            <p:cNvSpPr/>
            <p:nvPr/>
          </p:nvSpPr>
          <p:spPr>
            <a:xfrm>
              <a:off x="4567083"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335B874D-36E9-3644-BBEC-721E2CD1C290}"/>
                </a:ext>
              </a:extLst>
            </p:cNvPr>
            <p:cNvSpPr/>
            <p:nvPr/>
          </p:nvSpPr>
          <p:spPr>
            <a:xfrm>
              <a:off x="4324554"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a:extLst>
              <a:ext uri="{FF2B5EF4-FFF2-40B4-BE49-F238E27FC236}">
                <a16:creationId xmlns:a16="http://schemas.microsoft.com/office/drawing/2014/main" id="{9AAAA83F-6C13-764C-A32B-4176B91EA6C0}"/>
              </a:ext>
            </a:extLst>
          </p:cNvPr>
          <p:cNvGrpSpPr>
            <a:grpSpLocks noChangeAspect="1"/>
          </p:cNvGrpSpPr>
          <p:nvPr/>
        </p:nvGrpSpPr>
        <p:grpSpPr>
          <a:xfrm>
            <a:off x="3190471" y="1335069"/>
            <a:ext cx="2910354" cy="3105512"/>
            <a:chOff x="3354436" y="2744519"/>
            <a:chExt cx="1455177" cy="1552756"/>
          </a:xfrm>
          <a:solidFill>
            <a:srgbClr val="FFC000"/>
          </a:solidFill>
          <a:scene3d>
            <a:camera prst="perspectiveRelaxed" fov="3600000">
              <a:rot lat="18026395" lon="10799999" rev="10799999"/>
            </a:camera>
            <a:lightRig rig="threePt" dir="t"/>
          </a:scene3d>
        </p:grpSpPr>
        <p:sp>
          <p:nvSpPr>
            <p:cNvPr id="149" name="Rectangle 148">
              <a:extLst>
                <a:ext uri="{FF2B5EF4-FFF2-40B4-BE49-F238E27FC236}">
                  <a16:creationId xmlns:a16="http://schemas.microsoft.com/office/drawing/2014/main" id="{CC42D78C-5264-9A4B-8CE6-11D1CB9F9DCB}"/>
                </a:ext>
              </a:extLst>
            </p:cNvPr>
            <p:cNvSpPr/>
            <p:nvPr/>
          </p:nvSpPr>
          <p:spPr>
            <a:xfrm>
              <a:off x="3354436"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00602B73-D2D6-234F-B70B-CF77EE6DFF61}"/>
                </a:ext>
              </a:extLst>
            </p:cNvPr>
            <p:cNvSpPr/>
            <p:nvPr/>
          </p:nvSpPr>
          <p:spPr>
            <a:xfrm>
              <a:off x="3839495"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994D1FF7-AFF2-4A40-A8B9-EFB4D553D5E5}"/>
                </a:ext>
              </a:extLst>
            </p:cNvPr>
            <p:cNvSpPr/>
            <p:nvPr/>
          </p:nvSpPr>
          <p:spPr>
            <a:xfrm>
              <a:off x="3596966"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3EA6A694-2745-A748-B8B2-570E6744193B}"/>
                </a:ext>
              </a:extLst>
            </p:cNvPr>
            <p:cNvSpPr/>
            <p:nvPr/>
          </p:nvSpPr>
          <p:spPr>
            <a:xfrm>
              <a:off x="4082024"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34BDEE19-95E6-BC49-9F11-BADABB6B3053}"/>
                </a:ext>
              </a:extLst>
            </p:cNvPr>
            <p:cNvSpPr/>
            <p:nvPr/>
          </p:nvSpPr>
          <p:spPr>
            <a:xfrm>
              <a:off x="4567083"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D55B769B-702C-5C4E-8FF2-2BA737138122}"/>
                </a:ext>
              </a:extLst>
            </p:cNvPr>
            <p:cNvSpPr/>
            <p:nvPr/>
          </p:nvSpPr>
          <p:spPr>
            <a:xfrm>
              <a:off x="4324554"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A0E8F39C-3138-1D47-BC1F-13E1CC8677B9}"/>
                </a:ext>
              </a:extLst>
            </p:cNvPr>
            <p:cNvSpPr/>
            <p:nvPr/>
          </p:nvSpPr>
          <p:spPr>
            <a:xfrm>
              <a:off x="3354436"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7D7269A9-1C90-4F48-8892-8B5865BD2BF9}"/>
                </a:ext>
              </a:extLst>
            </p:cNvPr>
            <p:cNvSpPr/>
            <p:nvPr/>
          </p:nvSpPr>
          <p:spPr>
            <a:xfrm>
              <a:off x="3839495"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D612304A-A26A-E543-A3CF-C72B57FE401E}"/>
                </a:ext>
              </a:extLst>
            </p:cNvPr>
            <p:cNvSpPr/>
            <p:nvPr/>
          </p:nvSpPr>
          <p:spPr>
            <a:xfrm>
              <a:off x="3596966"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83B113A9-2BAF-F349-95F4-140D9D88EEE5}"/>
                </a:ext>
              </a:extLst>
            </p:cNvPr>
            <p:cNvSpPr/>
            <p:nvPr/>
          </p:nvSpPr>
          <p:spPr>
            <a:xfrm>
              <a:off x="3354436"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B7EEC199-F5D6-F045-AE74-F248D18E49D4}"/>
                </a:ext>
              </a:extLst>
            </p:cNvPr>
            <p:cNvSpPr/>
            <p:nvPr/>
          </p:nvSpPr>
          <p:spPr>
            <a:xfrm>
              <a:off x="3839495"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75B1F892-40D8-8246-8FE5-05B63F4A3AA8}"/>
                </a:ext>
              </a:extLst>
            </p:cNvPr>
            <p:cNvSpPr/>
            <p:nvPr/>
          </p:nvSpPr>
          <p:spPr>
            <a:xfrm>
              <a:off x="3596966"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9D949EB1-08AD-354B-9D95-E26FA741C06E}"/>
                </a:ext>
              </a:extLst>
            </p:cNvPr>
            <p:cNvSpPr/>
            <p:nvPr/>
          </p:nvSpPr>
          <p:spPr>
            <a:xfrm>
              <a:off x="3354436"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77265A2B-87BA-BD4A-9BDA-D2A8595B64E0}"/>
                </a:ext>
              </a:extLst>
            </p:cNvPr>
            <p:cNvSpPr/>
            <p:nvPr/>
          </p:nvSpPr>
          <p:spPr>
            <a:xfrm>
              <a:off x="3839495"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53D7F4CD-4231-2F45-97B0-C7F7E58DB21C}"/>
                </a:ext>
              </a:extLst>
            </p:cNvPr>
            <p:cNvSpPr/>
            <p:nvPr/>
          </p:nvSpPr>
          <p:spPr>
            <a:xfrm>
              <a:off x="3596966"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5DCEA137-F9DB-9B40-8D3F-7F465459095F}"/>
                </a:ext>
              </a:extLst>
            </p:cNvPr>
            <p:cNvSpPr/>
            <p:nvPr/>
          </p:nvSpPr>
          <p:spPr>
            <a:xfrm>
              <a:off x="4082024"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9991B931-A3CF-DB49-BD70-5FE25491D245}"/>
                </a:ext>
              </a:extLst>
            </p:cNvPr>
            <p:cNvSpPr/>
            <p:nvPr/>
          </p:nvSpPr>
          <p:spPr>
            <a:xfrm>
              <a:off x="4567083"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D98B8206-97C5-F146-812A-F4D5B94B02B9}"/>
                </a:ext>
              </a:extLst>
            </p:cNvPr>
            <p:cNvSpPr/>
            <p:nvPr/>
          </p:nvSpPr>
          <p:spPr>
            <a:xfrm>
              <a:off x="4324554"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5E020890-B79F-5E4F-9E4D-9F9010560D87}"/>
                </a:ext>
              </a:extLst>
            </p:cNvPr>
            <p:cNvSpPr/>
            <p:nvPr/>
          </p:nvSpPr>
          <p:spPr>
            <a:xfrm>
              <a:off x="4082024"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BB322B20-9181-5E4E-BA64-87C5A1C80E76}"/>
                </a:ext>
              </a:extLst>
            </p:cNvPr>
            <p:cNvSpPr/>
            <p:nvPr/>
          </p:nvSpPr>
          <p:spPr>
            <a:xfrm>
              <a:off x="4567083"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6607D54B-A2DC-3349-A439-452A6F9E09EF}"/>
                </a:ext>
              </a:extLst>
            </p:cNvPr>
            <p:cNvSpPr/>
            <p:nvPr/>
          </p:nvSpPr>
          <p:spPr>
            <a:xfrm>
              <a:off x="4324554"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6221463D-CB83-7744-A7C2-743AE2B2773F}"/>
                </a:ext>
              </a:extLst>
            </p:cNvPr>
            <p:cNvSpPr/>
            <p:nvPr/>
          </p:nvSpPr>
          <p:spPr>
            <a:xfrm>
              <a:off x="4082024"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7DEEA308-C9AB-2543-AEFE-E1C662801FBA}"/>
                </a:ext>
              </a:extLst>
            </p:cNvPr>
            <p:cNvSpPr/>
            <p:nvPr/>
          </p:nvSpPr>
          <p:spPr>
            <a:xfrm>
              <a:off x="4567083"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FF894CED-8CD6-5344-B822-26365564D433}"/>
                </a:ext>
              </a:extLst>
            </p:cNvPr>
            <p:cNvSpPr/>
            <p:nvPr/>
          </p:nvSpPr>
          <p:spPr>
            <a:xfrm>
              <a:off x="4324554"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74851099-83EB-6F42-A832-7A51FE4994FF}"/>
                </a:ext>
              </a:extLst>
            </p:cNvPr>
            <p:cNvSpPr/>
            <p:nvPr/>
          </p:nvSpPr>
          <p:spPr>
            <a:xfrm>
              <a:off x="3354436"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2EC61047-3CCB-714C-A450-9E66BECFA858}"/>
                </a:ext>
              </a:extLst>
            </p:cNvPr>
            <p:cNvSpPr/>
            <p:nvPr/>
          </p:nvSpPr>
          <p:spPr>
            <a:xfrm>
              <a:off x="3839495"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1E99F78C-C671-7449-A018-1BDCF819F8E4}"/>
                </a:ext>
              </a:extLst>
            </p:cNvPr>
            <p:cNvSpPr/>
            <p:nvPr/>
          </p:nvSpPr>
          <p:spPr>
            <a:xfrm>
              <a:off x="3596966"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19846BE0-B845-3648-B8E5-D6FB5BF7DA22}"/>
                </a:ext>
              </a:extLst>
            </p:cNvPr>
            <p:cNvSpPr/>
            <p:nvPr/>
          </p:nvSpPr>
          <p:spPr>
            <a:xfrm>
              <a:off x="3354436"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D167F29A-3B51-914C-82EE-AB6D573597EF}"/>
                </a:ext>
              </a:extLst>
            </p:cNvPr>
            <p:cNvSpPr/>
            <p:nvPr/>
          </p:nvSpPr>
          <p:spPr>
            <a:xfrm>
              <a:off x="3839495"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50CC4922-51DC-AF4A-A12F-FACE01D0526F}"/>
                </a:ext>
              </a:extLst>
            </p:cNvPr>
            <p:cNvSpPr/>
            <p:nvPr/>
          </p:nvSpPr>
          <p:spPr>
            <a:xfrm>
              <a:off x="3596966"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2E3FD240-75A2-A946-B809-BB9E8B626327}"/>
                </a:ext>
              </a:extLst>
            </p:cNvPr>
            <p:cNvSpPr/>
            <p:nvPr/>
          </p:nvSpPr>
          <p:spPr>
            <a:xfrm>
              <a:off x="4082024"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257927B1-00E6-3F48-8FB3-D332CEA95629}"/>
                </a:ext>
              </a:extLst>
            </p:cNvPr>
            <p:cNvSpPr/>
            <p:nvPr/>
          </p:nvSpPr>
          <p:spPr>
            <a:xfrm>
              <a:off x="4567083"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14E4D917-293B-B04F-BF87-9717A1B0E6C6}"/>
                </a:ext>
              </a:extLst>
            </p:cNvPr>
            <p:cNvSpPr/>
            <p:nvPr/>
          </p:nvSpPr>
          <p:spPr>
            <a:xfrm>
              <a:off x="4324554"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CDF3FDF2-B9FE-2644-A1B5-547FCA71E561}"/>
                </a:ext>
              </a:extLst>
            </p:cNvPr>
            <p:cNvSpPr/>
            <p:nvPr/>
          </p:nvSpPr>
          <p:spPr>
            <a:xfrm>
              <a:off x="4082024"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88AB5129-F807-0F4F-AD00-87736F078E9C}"/>
                </a:ext>
              </a:extLst>
            </p:cNvPr>
            <p:cNvSpPr/>
            <p:nvPr/>
          </p:nvSpPr>
          <p:spPr>
            <a:xfrm>
              <a:off x="4567083"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F85D5919-1A3D-524E-A512-78D431024D9D}"/>
                </a:ext>
              </a:extLst>
            </p:cNvPr>
            <p:cNvSpPr/>
            <p:nvPr/>
          </p:nvSpPr>
          <p:spPr>
            <a:xfrm>
              <a:off x="4324554"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 name="Group 296">
            <a:extLst>
              <a:ext uri="{FF2B5EF4-FFF2-40B4-BE49-F238E27FC236}">
                <a16:creationId xmlns:a16="http://schemas.microsoft.com/office/drawing/2014/main" id="{A248F713-240A-5C49-B2D1-EF69FA5B32C3}"/>
              </a:ext>
            </a:extLst>
          </p:cNvPr>
          <p:cNvGrpSpPr>
            <a:grpSpLocks noChangeAspect="1"/>
          </p:cNvGrpSpPr>
          <p:nvPr/>
        </p:nvGrpSpPr>
        <p:grpSpPr>
          <a:xfrm>
            <a:off x="3180821" y="3744889"/>
            <a:ext cx="2910354" cy="3105512"/>
            <a:chOff x="3354436" y="2744519"/>
            <a:chExt cx="1455177" cy="1552756"/>
          </a:xfrm>
          <a:solidFill>
            <a:srgbClr val="C00000">
              <a:alpha val="52000"/>
            </a:srgbClr>
          </a:solidFill>
          <a:scene3d>
            <a:camera prst="perspectiveRelaxed" fov="3600000"/>
            <a:lightRig rig="threePt" dir="t"/>
          </a:scene3d>
        </p:grpSpPr>
        <p:sp>
          <p:nvSpPr>
            <p:cNvPr id="298" name="Rectangle 297">
              <a:extLst>
                <a:ext uri="{FF2B5EF4-FFF2-40B4-BE49-F238E27FC236}">
                  <a16:creationId xmlns:a16="http://schemas.microsoft.com/office/drawing/2014/main" id="{B6A1769B-8BB8-814D-963D-9F29075CA840}"/>
                </a:ext>
              </a:extLst>
            </p:cNvPr>
            <p:cNvSpPr/>
            <p:nvPr/>
          </p:nvSpPr>
          <p:spPr>
            <a:xfrm>
              <a:off x="3354436" y="274451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a16="http://schemas.microsoft.com/office/drawing/2014/main" id="{1852E040-1B0C-8345-809A-753BD90F7B8B}"/>
                </a:ext>
              </a:extLst>
            </p:cNvPr>
            <p:cNvSpPr/>
            <p:nvPr/>
          </p:nvSpPr>
          <p:spPr>
            <a:xfrm>
              <a:off x="3839495" y="274451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a:extLst>
                <a:ext uri="{FF2B5EF4-FFF2-40B4-BE49-F238E27FC236}">
                  <a16:creationId xmlns:a16="http://schemas.microsoft.com/office/drawing/2014/main" id="{3958BF1A-FFC6-5549-8B67-1B1277538BF5}"/>
                </a:ext>
              </a:extLst>
            </p:cNvPr>
            <p:cNvSpPr/>
            <p:nvPr/>
          </p:nvSpPr>
          <p:spPr>
            <a:xfrm>
              <a:off x="3596966" y="274451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ectangle 336">
              <a:extLst>
                <a:ext uri="{FF2B5EF4-FFF2-40B4-BE49-F238E27FC236}">
                  <a16:creationId xmlns:a16="http://schemas.microsoft.com/office/drawing/2014/main" id="{1F2E74A8-8D79-0A4C-B065-98FF1C65A3ED}"/>
                </a:ext>
              </a:extLst>
            </p:cNvPr>
            <p:cNvSpPr/>
            <p:nvPr/>
          </p:nvSpPr>
          <p:spPr>
            <a:xfrm>
              <a:off x="4082024" y="274451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ectangle 337">
              <a:extLst>
                <a:ext uri="{FF2B5EF4-FFF2-40B4-BE49-F238E27FC236}">
                  <a16:creationId xmlns:a16="http://schemas.microsoft.com/office/drawing/2014/main" id="{B32FF6F3-F5C8-CB43-BDB5-B1A61C569444}"/>
                </a:ext>
              </a:extLst>
            </p:cNvPr>
            <p:cNvSpPr/>
            <p:nvPr/>
          </p:nvSpPr>
          <p:spPr>
            <a:xfrm>
              <a:off x="4567083" y="274451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ectangle 338">
              <a:extLst>
                <a:ext uri="{FF2B5EF4-FFF2-40B4-BE49-F238E27FC236}">
                  <a16:creationId xmlns:a16="http://schemas.microsoft.com/office/drawing/2014/main" id="{6A17ABA4-9ABF-2945-A83D-AD10D1E89E91}"/>
                </a:ext>
              </a:extLst>
            </p:cNvPr>
            <p:cNvSpPr/>
            <p:nvPr/>
          </p:nvSpPr>
          <p:spPr>
            <a:xfrm>
              <a:off x="4324554" y="274451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339">
              <a:extLst>
                <a:ext uri="{FF2B5EF4-FFF2-40B4-BE49-F238E27FC236}">
                  <a16:creationId xmlns:a16="http://schemas.microsoft.com/office/drawing/2014/main" id="{F1C0CA28-2200-AD4E-9E5A-3A4413139BC7}"/>
                </a:ext>
              </a:extLst>
            </p:cNvPr>
            <p:cNvSpPr/>
            <p:nvPr/>
          </p:nvSpPr>
          <p:spPr>
            <a:xfrm>
              <a:off x="3354436"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a:extLst>
                <a:ext uri="{FF2B5EF4-FFF2-40B4-BE49-F238E27FC236}">
                  <a16:creationId xmlns:a16="http://schemas.microsoft.com/office/drawing/2014/main" id="{57EE2E31-E5EB-CC40-AA73-823416B7E8F1}"/>
                </a:ext>
              </a:extLst>
            </p:cNvPr>
            <p:cNvSpPr/>
            <p:nvPr/>
          </p:nvSpPr>
          <p:spPr>
            <a:xfrm>
              <a:off x="3839495"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Rectangle 341">
              <a:extLst>
                <a:ext uri="{FF2B5EF4-FFF2-40B4-BE49-F238E27FC236}">
                  <a16:creationId xmlns:a16="http://schemas.microsoft.com/office/drawing/2014/main" id="{0CC96B9C-7F08-4942-8217-3679AEF50AE2}"/>
                </a:ext>
              </a:extLst>
            </p:cNvPr>
            <p:cNvSpPr/>
            <p:nvPr/>
          </p:nvSpPr>
          <p:spPr>
            <a:xfrm>
              <a:off x="3596966"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Rectangle 342">
              <a:extLst>
                <a:ext uri="{FF2B5EF4-FFF2-40B4-BE49-F238E27FC236}">
                  <a16:creationId xmlns:a16="http://schemas.microsoft.com/office/drawing/2014/main" id="{8F225C2A-B422-5F47-980E-A16B1EE3F1CD}"/>
                </a:ext>
              </a:extLst>
            </p:cNvPr>
            <p:cNvSpPr/>
            <p:nvPr/>
          </p:nvSpPr>
          <p:spPr>
            <a:xfrm>
              <a:off x="3354436"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ectangle 343">
              <a:extLst>
                <a:ext uri="{FF2B5EF4-FFF2-40B4-BE49-F238E27FC236}">
                  <a16:creationId xmlns:a16="http://schemas.microsoft.com/office/drawing/2014/main" id="{A054EEE7-24BD-7F43-A06D-0BC63E81A735}"/>
                </a:ext>
              </a:extLst>
            </p:cNvPr>
            <p:cNvSpPr/>
            <p:nvPr/>
          </p:nvSpPr>
          <p:spPr>
            <a:xfrm>
              <a:off x="3839495"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ctangle 344">
              <a:extLst>
                <a:ext uri="{FF2B5EF4-FFF2-40B4-BE49-F238E27FC236}">
                  <a16:creationId xmlns:a16="http://schemas.microsoft.com/office/drawing/2014/main" id="{4850A7DF-2BC7-1A4F-853E-DF9AC7CF4720}"/>
                </a:ext>
              </a:extLst>
            </p:cNvPr>
            <p:cNvSpPr/>
            <p:nvPr/>
          </p:nvSpPr>
          <p:spPr>
            <a:xfrm>
              <a:off x="3596966"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ectangle 345">
              <a:extLst>
                <a:ext uri="{FF2B5EF4-FFF2-40B4-BE49-F238E27FC236}">
                  <a16:creationId xmlns:a16="http://schemas.microsoft.com/office/drawing/2014/main" id="{55855680-4792-8D4B-9137-91466BC3EF29}"/>
                </a:ext>
              </a:extLst>
            </p:cNvPr>
            <p:cNvSpPr/>
            <p:nvPr/>
          </p:nvSpPr>
          <p:spPr>
            <a:xfrm>
              <a:off x="3354436"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ectangle 346">
              <a:extLst>
                <a:ext uri="{FF2B5EF4-FFF2-40B4-BE49-F238E27FC236}">
                  <a16:creationId xmlns:a16="http://schemas.microsoft.com/office/drawing/2014/main" id="{13751F54-05A9-164D-8375-D205D4CB164F}"/>
                </a:ext>
              </a:extLst>
            </p:cNvPr>
            <p:cNvSpPr/>
            <p:nvPr/>
          </p:nvSpPr>
          <p:spPr>
            <a:xfrm>
              <a:off x="3839495"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a:extLst>
                <a:ext uri="{FF2B5EF4-FFF2-40B4-BE49-F238E27FC236}">
                  <a16:creationId xmlns:a16="http://schemas.microsoft.com/office/drawing/2014/main" id="{635E7937-8130-4544-8D3E-16BD63281228}"/>
                </a:ext>
              </a:extLst>
            </p:cNvPr>
            <p:cNvSpPr/>
            <p:nvPr/>
          </p:nvSpPr>
          <p:spPr>
            <a:xfrm>
              <a:off x="3596966"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a:extLst>
                <a:ext uri="{FF2B5EF4-FFF2-40B4-BE49-F238E27FC236}">
                  <a16:creationId xmlns:a16="http://schemas.microsoft.com/office/drawing/2014/main" id="{1B861517-2D7D-544F-8FAC-18CA13B378CD}"/>
                </a:ext>
              </a:extLst>
            </p:cNvPr>
            <p:cNvSpPr/>
            <p:nvPr/>
          </p:nvSpPr>
          <p:spPr>
            <a:xfrm>
              <a:off x="4082024"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a:extLst>
                <a:ext uri="{FF2B5EF4-FFF2-40B4-BE49-F238E27FC236}">
                  <a16:creationId xmlns:a16="http://schemas.microsoft.com/office/drawing/2014/main" id="{61F5A891-ABF0-EC4E-8476-367F6EA6041F}"/>
                </a:ext>
              </a:extLst>
            </p:cNvPr>
            <p:cNvSpPr/>
            <p:nvPr/>
          </p:nvSpPr>
          <p:spPr>
            <a:xfrm>
              <a:off x="4567083"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id="{A7CF562E-E0BD-4B4A-AB4F-7ADED5C43EE7}"/>
                </a:ext>
              </a:extLst>
            </p:cNvPr>
            <p:cNvSpPr/>
            <p:nvPr/>
          </p:nvSpPr>
          <p:spPr>
            <a:xfrm>
              <a:off x="4324554"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a:extLst>
                <a:ext uri="{FF2B5EF4-FFF2-40B4-BE49-F238E27FC236}">
                  <a16:creationId xmlns:a16="http://schemas.microsoft.com/office/drawing/2014/main" id="{4B2F97C4-683C-AE4B-A4C1-EE3FE4996632}"/>
                </a:ext>
              </a:extLst>
            </p:cNvPr>
            <p:cNvSpPr/>
            <p:nvPr/>
          </p:nvSpPr>
          <p:spPr>
            <a:xfrm>
              <a:off x="4082024"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a:extLst>
                <a:ext uri="{FF2B5EF4-FFF2-40B4-BE49-F238E27FC236}">
                  <a16:creationId xmlns:a16="http://schemas.microsoft.com/office/drawing/2014/main" id="{D86B1823-A237-B148-B2B2-039E47CFA090}"/>
                </a:ext>
              </a:extLst>
            </p:cNvPr>
            <p:cNvSpPr/>
            <p:nvPr/>
          </p:nvSpPr>
          <p:spPr>
            <a:xfrm>
              <a:off x="4567083"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a:extLst>
                <a:ext uri="{FF2B5EF4-FFF2-40B4-BE49-F238E27FC236}">
                  <a16:creationId xmlns:a16="http://schemas.microsoft.com/office/drawing/2014/main" id="{D8D529A9-8E62-C249-98E7-B3AFFDED0948}"/>
                </a:ext>
              </a:extLst>
            </p:cNvPr>
            <p:cNvSpPr/>
            <p:nvPr/>
          </p:nvSpPr>
          <p:spPr>
            <a:xfrm>
              <a:off x="4324554"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a:extLst>
                <a:ext uri="{FF2B5EF4-FFF2-40B4-BE49-F238E27FC236}">
                  <a16:creationId xmlns:a16="http://schemas.microsoft.com/office/drawing/2014/main" id="{73BFAECE-AF78-4D41-BBAE-401F474BEFA3}"/>
                </a:ext>
              </a:extLst>
            </p:cNvPr>
            <p:cNvSpPr/>
            <p:nvPr/>
          </p:nvSpPr>
          <p:spPr>
            <a:xfrm>
              <a:off x="4082024"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a:extLst>
                <a:ext uri="{FF2B5EF4-FFF2-40B4-BE49-F238E27FC236}">
                  <a16:creationId xmlns:a16="http://schemas.microsoft.com/office/drawing/2014/main" id="{C1D501FE-836F-2F41-9BD2-92DB4FF4936B}"/>
                </a:ext>
              </a:extLst>
            </p:cNvPr>
            <p:cNvSpPr/>
            <p:nvPr/>
          </p:nvSpPr>
          <p:spPr>
            <a:xfrm>
              <a:off x="4567083"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a:extLst>
                <a:ext uri="{FF2B5EF4-FFF2-40B4-BE49-F238E27FC236}">
                  <a16:creationId xmlns:a16="http://schemas.microsoft.com/office/drawing/2014/main" id="{AEAEACA4-FF53-F04D-A591-BB1EC8C3FED5}"/>
                </a:ext>
              </a:extLst>
            </p:cNvPr>
            <p:cNvSpPr/>
            <p:nvPr/>
          </p:nvSpPr>
          <p:spPr>
            <a:xfrm>
              <a:off x="4324554"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a:extLst>
                <a:ext uri="{FF2B5EF4-FFF2-40B4-BE49-F238E27FC236}">
                  <a16:creationId xmlns:a16="http://schemas.microsoft.com/office/drawing/2014/main" id="{7099B95D-F944-A447-ADF3-5F3DA69A3A01}"/>
                </a:ext>
              </a:extLst>
            </p:cNvPr>
            <p:cNvSpPr/>
            <p:nvPr/>
          </p:nvSpPr>
          <p:spPr>
            <a:xfrm>
              <a:off x="3354436" y="377968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a:extLst>
                <a:ext uri="{FF2B5EF4-FFF2-40B4-BE49-F238E27FC236}">
                  <a16:creationId xmlns:a16="http://schemas.microsoft.com/office/drawing/2014/main" id="{43C00589-A757-5840-B656-E7A1AC170E4D}"/>
                </a:ext>
              </a:extLst>
            </p:cNvPr>
            <p:cNvSpPr/>
            <p:nvPr/>
          </p:nvSpPr>
          <p:spPr>
            <a:xfrm>
              <a:off x="3839495" y="377968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a:extLst>
                <a:ext uri="{FF2B5EF4-FFF2-40B4-BE49-F238E27FC236}">
                  <a16:creationId xmlns:a16="http://schemas.microsoft.com/office/drawing/2014/main" id="{1DD546B8-D775-DB46-B97E-E18444C47381}"/>
                </a:ext>
              </a:extLst>
            </p:cNvPr>
            <p:cNvSpPr/>
            <p:nvPr/>
          </p:nvSpPr>
          <p:spPr>
            <a:xfrm>
              <a:off x="3596966" y="377968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a:extLst>
                <a:ext uri="{FF2B5EF4-FFF2-40B4-BE49-F238E27FC236}">
                  <a16:creationId xmlns:a16="http://schemas.microsoft.com/office/drawing/2014/main" id="{89DD86C9-A937-3B41-99B2-740F9F7546E5}"/>
                </a:ext>
              </a:extLst>
            </p:cNvPr>
            <p:cNvSpPr/>
            <p:nvPr/>
          </p:nvSpPr>
          <p:spPr>
            <a:xfrm>
              <a:off x="3354436" y="4038482"/>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a:extLst>
                <a:ext uri="{FF2B5EF4-FFF2-40B4-BE49-F238E27FC236}">
                  <a16:creationId xmlns:a16="http://schemas.microsoft.com/office/drawing/2014/main" id="{DCDF0938-B7C5-E345-A81E-F1415BA83260}"/>
                </a:ext>
              </a:extLst>
            </p:cNvPr>
            <p:cNvSpPr/>
            <p:nvPr/>
          </p:nvSpPr>
          <p:spPr>
            <a:xfrm>
              <a:off x="3839495" y="4038482"/>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a:extLst>
                <a:ext uri="{FF2B5EF4-FFF2-40B4-BE49-F238E27FC236}">
                  <a16:creationId xmlns:a16="http://schemas.microsoft.com/office/drawing/2014/main" id="{798A1230-9F3C-C84B-AA23-D66E9EFAEF9C}"/>
                </a:ext>
              </a:extLst>
            </p:cNvPr>
            <p:cNvSpPr/>
            <p:nvPr/>
          </p:nvSpPr>
          <p:spPr>
            <a:xfrm>
              <a:off x="3596966" y="4038482"/>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Rectangle 363">
              <a:extLst>
                <a:ext uri="{FF2B5EF4-FFF2-40B4-BE49-F238E27FC236}">
                  <a16:creationId xmlns:a16="http://schemas.microsoft.com/office/drawing/2014/main" id="{1C4E9CE8-460F-E14D-86CE-71FF2D2FBE04}"/>
                </a:ext>
              </a:extLst>
            </p:cNvPr>
            <p:cNvSpPr/>
            <p:nvPr/>
          </p:nvSpPr>
          <p:spPr>
            <a:xfrm>
              <a:off x="4082024" y="377968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ectangle 364">
              <a:extLst>
                <a:ext uri="{FF2B5EF4-FFF2-40B4-BE49-F238E27FC236}">
                  <a16:creationId xmlns:a16="http://schemas.microsoft.com/office/drawing/2014/main" id="{FAEA2948-44B1-D44D-8F11-B82FFCC21CF2}"/>
                </a:ext>
              </a:extLst>
            </p:cNvPr>
            <p:cNvSpPr/>
            <p:nvPr/>
          </p:nvSpPr>
          <p:spPr>
            <a:xfrm>
              <a:off x="4567083" y="377968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ctangle 365">
              <a:extLst>
                <a:ext uri="{FF2B5EF4-FFF2-40B4-BE49-F238E27FC236}">
                  <a16:creationId xmlns:a16="http://schemas.microsoft.com/office/drawing/2014/main" id="{4FA28677-1A87-9E4B-83A9-18089FB5CEDA}"/>
                </a:ext>
              </a:extLst>
            </p:cNvPr>
            <p:cNvSpPr/>
            <p:nvPr/>
          </p:nvSpPr>
          <p:spPr>
            <a:xfrm>
              <a:off x="4324554" y="377968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366">
              <a:extLst>
                <a:ext uri="{FF2B5EF4-FFF2-40B4-BE49-F238E27FC236}">
                  <a16:creationId xmlns:a16="http://schemas.microsoft.com/office/drawing/2014/main" id="{6F0BAD89-9248-C946-B481-FDDFC86A545E}"/>
                </a:ext>
              </a:extLst>
            </p:cNvPr>
            <p:cNvSpPr/>
            <p:nvPr/>
          </p:nvSpPr>
          <p:spPr>
            <a:xfrm>
              <a:off x="4082024" y="4038482"/>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a:extLst>
                <a:ext uri="{FF2B5EF4-FFF2-40B4-BE49-F238E27FC236}">
                  <a16:creationId xmlns:a16="http://schemas.microsoft.com/office/drawing/2014/main" id="{1D275002-6315-424B-B4EE-7EA2F0861FEF}"/>
                </a:ext>
              </a:extLst>
            </p:cNvPr>
            <p:cNvSpPr/>
            <p:nvPr/>
          </p:nvSpPr>
          <p:spPr>
            <a:xfrm>
              <a:off x="4567083" y="4038482"/>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a:extLst>
                <a:ext uri="{FF2B5EF4-FFF2-40B4-BE49-F238E27FC236}">
                  <a16:creationId xmlns:a16="http://schemas.microsoft.com/office/drawing/2014/main" id="{1AB41592-F77E-8145-ACBE-C423A7D6E769}"/>
                </a:ext>
              </a:extLst>
            </p:cNvPr>
            <p:cNvSpPr/>
            <p:nvPr/>
          </p:nvSpPr>
          <p:spPr>
            <a:xfrm>
              <a:off x="4324554" y="4038482"/>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 name="Straight Connector 6">
            <a:extLst>
              <a:ext uri="{FF2B5EF4-FFF2-40B4-BE49-F238E27FC236}">
                <a16:creationId xmlns:a16="http://schemas.microsoft.com/office/drawing/2014/main" id="{FF8A8761-8F6E-DA46-AAE7-48B83A6F98A6}"/>
              </a:ext>
            </a:extLst>
          </p:cNvPr>
          <p:cNvCxnSpPr>
            <a:cxnSpLocks/>
          </p:cNvCxnSpPr>
          <p:nvPr/>
        </p:nvCxnSpPr>
        <p:spPr>
          <a:xfrm flipV="1">
            <a:off x="3245224" y="3012142"/>
            <a:ext cx="1165411" cy="3209364"/>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21F82AA4-78BB-D041-8B19-DA4B1F352472}"/>
              </a:ext>
            </a:extLst>
          </p:cNvPr>
          <p:cNvCxnSpPr>
            <a:cxnSpLocks/>
          </p:cNvCxnSpPr>
          <p:nvPr/>
        </p:nvCxnSpPr>
        <p:spPr>
          <a:xfrm flipV="1">
            <a:off x="3550024" y="3065929"/>
            <a:ext cx="842682" cy="1470212"/>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00891D51-C703-8B4F-AC95-CC0687766961}"/>
              </a:ext>
            </a:extLst>
          </p:cNvPr>
          <p:cNvCxnSpPr>
            <a:cxnSpLocks/>
          </p:cNvCxnSpPr>
          <p:nvPr/>
        </p:nvCxnSpPr>
        <p:spPr>
          <a:xfrm flipH="1" flipV="1">
            <a:off x="4374776" y="3048000"/>
            <a:ext cx="1362636" cy="1470213"/>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CAB3584F-7929-B743-B782-A960CAF7552B}"/>
              </a:ext>
            </a:extLst>
          </p:cNvPr>
          <p:cNvCxnSpPr>
            <a:cxnSpLocks/>
          </p:cNvCxnSpPr>
          <p:nvPr/>
        </p:nvCxnSpPr>
        <p:spPr>
          <a:xfrm flipH="1" flipV="1">
            <a:off x="4410635" y="3083859"/>
            <a:ext cx="1595720" cy="3119718"/>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370" name="Group 369">
            <a:extLst>
              <a:ext uri="{FF2B5EF4-FFF2-40B4-BE49-F238E27FC236}">
                <a16:creationId xmlns:a16="http://schemas.microsoft.com/office/drawing/2014/main" id="{12875732-1E2A-3D4A-A15B-64F6CF044D2C}"/>
              </a:ext>
            </a:extLst>
          </p:cNvPr>
          <p:cNvGrpSpPr>
            <a:grpSpLocks noChangeAspect="1"/>
          </p:cNvGrpSpPr>
          <p:nvPr/>
        </p:nvGrpSpPr>
        <p:grpSpPr>
          <a:xfrm>
            <a:off x="8364685" y="1322156"/>
            <a:ext cx="2910354" cy="3105512"/>
            <a:chOff x="3354436" y="2744519"/>
            <a:chExt cx="1455177" cy="1552756"/>
          </a:xfrm>
          <a:solidFill>
            <a:srgbClr val="FFC000"/>
          </a:solidFill>
          <a:scene3d>
            <a:camera prst="perspectiveRelaxed" fov="3600000">
              <a:rot lat="18026395" lon="10799999" rev="10799999"/>
            </a:camera>
            <a:lightRig rig="threePt" dir="t"/>
          </a:scene3d>
        </p:grpSpPr>
        <p:sp>
          <p:nvSpPr>
            <p:cNvPr id="371" name="Rectangle 370">
              <a:extLst>
                <a:ext uri="{FF2B5EF4-FFF2-40B4-BE49-F238E27FC236}">
                  <a16:creationId xmlns:a16="http://schemas.microsoft.com/office/drawing/2014/main" id="{EF04D7B2-3F7D-D540-9A70-9FD6F92316AC}"/>
                </a:ext>
              </a:extLst>
            </p:cNvPr>
            <p:cNvSpPr/>
            <p:nvPr/>
          </p:nvSpPr>
          <p:spPr>
            <a:xfrm>
              <a:off x="3354436"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ectangle 371">
              <a:extLst>
                <a:ext uri="{FF2B5EF4-FFF2-40B4-BE49-F238E27FC236}">
                  <a16:creationId xmlns:a16="http://schemas.microsoft.com/office/drawing/2014/main" id="{06DF3E37-220B-4B48-ABC1-EBD1F5FF13A5}"/>
                </a:ext>
              </a:extLst>
            </p:cNvPr>
            <p:cNvSpPr/>
            <p:nvPr/>
          </p:nvSpPr>
          <p:spPr>
            <a:xfrm>
              <a:off x="3839495"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a:extLst>
                <a:ext uri="{FF2B5EF4-FFF2-40B4-BE49-F238E27FC236}">
                  <a16:creationId xmlns:a16="http://schemas.microsoft.com/office/drawing/2014/main" id="{04A93453-0963-CC42-A0E4-C68AB85ACB88}"/>
                </a:ext>
              </a:extLst>
            </p:cNvPr>
            <p:cNvSpPr/>
            <p:nvPr/>
          </p:nvSpPr>
          <p:spPr>
            <a:xfrm>
              <a:off x="3596966"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a:extLst>
                <a:ext uri="{FF2B5EF4-FFF2-40B4-BE49-F238E27FC236}">
                  <a16:creationId xmlns:a16="http://schemas.microsoft.com/office/drawing/2014/main" id="{9994BAE5-ED36-AF42-AA24-A7AF6099792F}"/>
                </a:ext>
              </a:extLst>
            </p:cNvPr>
            <p:cNvSpPr/>
            <p:nvPr/>
          </p:nvSpPr>
          <p:spPr>
            <a:xfrm>
              <a:off x="4082024"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a:extLst>
                <a:ext uri="{FF2B5EF4-FFF2-40B4-BE49-F238E27FC236}">
                  <a16:creationId xmlns:a16="http://schemas.microsoft.com/office/drawing/2014/main" id="{7ADAD691-AF6E-0E42-8C5E-BFCA7B9AFE6B}"/>
                </a:ext>
              </a:extLst>
            </p:cNvPr>
            <p:cNvSpPr/>
            <p:nvPr/>
          </p:nvSpPr>
          <p:spPr>
            <a:xfrm>
              <a:off x="4567083"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ctangle 375">
              <a:extLst>
                <a:ext uri="{FF2B5EF4-FFF2-40B4-BE49-F238E27FC236}">
                  <a16:creationId xmlns:a16="http://schemas.microsoft.com/office/drawing/2014/main" id="{DC0932B7-3CA3-134E-8682-9CB2865C7327}"/>
                </a:ext>
              </a:extLst>
            </p:cNvPr>
            <p:cNvSpPr/>
            <p:nvPr/>
          </p:nvSpPr>
          <p:spPr>
            <a:xfrm>
              <a:off x="4324554"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a:extLst>
                <a:ext uri="{FF2B5EF4-FFF2-40B4-BE49-F238E27FC236}">
                  <a16:creationId xmlns:a16="http://schemas.microsoft.com/office/drawing/2014/main" id="{EE4F2C65-118E-D845-BACB-FE033993FBE1}"/>
                </a:ext>
              </a:extLst>
            </p:cNvPr>
            <p:cNvSpPr/>
            <p:nvPr/>
          </p:nvSpPr>
          <p:spPr>
            <a:xfrm>
              <a:off x="3354436"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ectangle 377">
              <a:extLst>
                <a:ext uri="{FF2B5EF4-FFF2-40B4-BE49-F238E27FC236}">
                  <a16:creationId xmlns:a16="http://schemas.microsoft.com/office/drawing/2014/main" id="{EEB925A1-5C48-3B4B-9F7C-0365E2F07E19}"/>
                </a:ext>
              </a:extLst>
            </p:cNvPr>
            <p:cNvSpPr/>
            <p:nvPr/>
          </p:nvSpPr>
          <p:spPr>
            <a:xfrm>
              <a:off x="3839495"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a:extLst>
                <a:ext uri="{FF2B5EF4-FFF2-40B4-BE49-F238E27FC236}">
                  <a16:creationId xmlns:a16="http://schemas.microsoft.com/office/drawing/2014/main" id="{7A61EB86-8AD4-D942-A5DD-69CDD46647A0}"/>
                </a:ext>
              </a:extLst>
            </p:cNvPr>
            <p:cNvSpPr/>
            <p:nvPr/>
          </p:nvSpPr>
          <p:spPr>
            <a:xfrm>
              <a:off x="3596966"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a:extLst>
                <a:ext uri="{FF2B5EF4-FFF2-40B4-BE49-F238E27FC236}">
                  <a16:creationId xmlns:a16="http://schemas.microsoft.com/office/drawing/2014/main" id="{516B38EC-2962-7C40-871D-8E10678AB88C}"/>
                </a:ext>
              </a:extLst>
            </p:cNvPr>
            <p:cNvSpPr/>
            <p:nvPr/>
          </p:nvSpPr>
          <p:spPr>
            <a:xfrm>
              <a:off x="3354436"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Rectangle 380">
              <a:extLst>
                <a:ext uri="{FF2B5EF4-FFF2-40B4-BE49-F238E27FC236}">
                  <a16:creationId xmlns:a16="http://schemas.microsoft.com/office/drawing/2014/main" id="{3AB5F7CE-C3DA-DB4E-B7D7-8CD996121D8B}"/>
                </a:ext>
              </a:extLst>
            </p:cNvPr>
            <p:cNvSpPr/>
            <p:nvPr/>
          </p:nvSpPr>
          <p:spPr>
            <a:xfrm>
              <a:off x="3839495"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Rectangle 381">
              <a:extLst>
                <a:ext uri="{FF2B5EF4-FFF2-40B4-BE49-F238E27FC236}">
                  <a16:creationId xmlns:a16="http://schemas.microsoft.com/office/drawing/2014/main" id="{D7D9867C-6423-FC4D-AAB9-05CB4CE388E7}"/>
                </a:ext>
              </a:extLst>
            </p:cNvPr>
            <p:cNvSpPr/>
            <p:nvPr/>
          </p:nvSpPr>
          <p:spPr>
            <a:xfrm>
              <a:off x="3596966"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ectangle 382">
              <a:extLst>
                <a:ext uri="{FF2B5EF4-FFF2-40B4-BE49-F238E27FC236}">
                  <a16:creationId xmlns:a16="http://schemas.microsoft.com/office/drawing/2014/main" id="{7558B42C-20EF-9248-9663-FF789B6630EF}"/>
                </a:ext>
              </a:extLst>
            </p:cNvPr>
            <p:cNvSpPr/>
            <p:nvPr/>
          </p:nvSpPr>
          <p:spPr>
            <a:xfrm>
              <a:off x="3354436"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ectangle 383">
              <a:extLst>
                <a:ext uri="{FF2B5EF4-FFF2-40B4-BE49-F238E27FC236}">
                  <a16:creationId xmlns:a16="http://schemas.microsoft.com/office/drawing/2014/main" id="{A725CCF1-E82D-9C4D-B03D-4C69A02FDD2C}"/>
                </a:ext>
              </a:extLst>
            </p:cNvPr>
            <p:cNvSpPr/>
            <p:nvPr/>
          </p:nvSpPr>
          <p:spPr>
            <a:xfrm>
              <a:off x="3839495"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E7626E03-DFC5-1F42-9631-92EBB5B40951}"/>
                </a:ext>
              </a:extLst>
            </p:cNvPr>
            <p:cNvSpPr/>
            <p:nvPr/>
          </p:nvSpPr>
          <p:spPr>
            <a:xfrm>
              <a:off x="3596966"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385">
              <a:extLst>
                <a:ext uri="{FF2B5EF4-FFF2-40B4-BE49-F238E27FC236}">
                  <a16:creationId xmlns:a16="http://schemas.microsoft.com/office/drawing/2014/main" id="{2FF88CC8-170B-5D40-9BE2-7AD0D5CCC792}"/>
                </a:ext>
              </a:extLst>
            </p:cNvPr>
            <p:cNvSpPr/>
            <p:nvPr/>
          </p:nvSpPr>
          <p:spPr>
            <a:xfrm>
              <a:off x="4082024"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Rectangle 386">
              <a:extLst>
                <a:ext uri="{FF2B5EF4-FFF2-40B4-BE49-F238E27FC236}">
                  <a16:creationId xmlns:a16="http://schemas.microsoft.com/office/drawing/2014/main" id="{7C0F5EC2-1CAB-FA4D-879A-D7C119F415B7}"/>
                </a:ext>
              </a:extLst>
            </p:cNvPr>
            <p:cNvSpPr/>
            <p:nvPr/>
          </p:nvSpPr>
          <p:spPr>
            <a:xfrm>
              <a:off x="4567083"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Rectangle 387">
              <a:extLst>
                <a:ext uri="{FF2B5EF4-FFF2-40B4-BE49-F238E27FC236}">
                  <a16:creationId xmlns:a16="http://schemas.microsoft.com/office/drawing/2014/main" id="{D1CC059F-D055-D342-B9B7-060CE51F41FD}"/>
                </a:ext>
              </a:extLst>
            </p:cNvPr>
            <p:cNvSpPr/>
            <p:nvPr/>
          </p:nvSpPr>
          <p:spPr>
            <a:xfrm>
              <a:off x="4324554"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Rectangle 388">
              <a:extLst>
                <a:ext uri="{FF2B5EF4-FFF2-40B4-BE49-F238E27FC236}">
                  <a16:creationId xmlns:a16="http://schemas.microsoft.com/office/drawing/2014/main" id="{445D63FB-8A8A-A448-9A8B-1AB4B1E52FE9}"/>
                </a:ext>
              </a:extLst>
            </p:cNvPr>
            <p:cNvSpPr/>
            <p:nvPr/>
          </p:nvSpPr>
          <p:spPr>
            <a:xfrm>
              <a:off x="4082024"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Rectangle 389">
              <a:extLst>
                <a:ext uri="{FF2B5EF4-FFF2-40B4-BE49-F238E27FC236}">
                  <a16:creationId xmlns:a16="http://schemas.microsoft.com/office/drawing/2014/main" id="{6C3C31F9-005B-2345-9410-6520D45664CE}"/>
                </a:ext>
              </a:extLst>
            </p:cNvPr>
            <p:cNvSpPr/>
            <p:nvPr/>
          </p:nvSpPr>
          <p:spPr>
            <a:xfrm>
              <a:off x="4567083"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a:extLst>
                <a:ext uri="{FF2B5EF4-FFF2-40B4-BE49-F238E27FC236}">
                  <a16:creationId xmlns:a16="http://schemas.microsoft.com/office/drawing/2014/main" id="{404485E8-E4DD-9E4F-8C96-127D608132ED}"/>
                </a:ext>
              </a:extLst>
            </p:cNvPr>
            <p:cNvSpPr/>
            <p:nvPr/>
          </p:nvSpPr>
          <p:spPr>
            <a:xfrm>
              <a:off x="4324554"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Rectangle 391">
              <a:extLst>
                <a:ext uri="{FF2B5EF4-FFF2-40B4-BE49-F238E27FC236}">
                  <a16:creationId xmlns:a16="http://schemas.microsoft.com/office/drawing/2014/main" id="{165E4414-5139-C547-AA77-1A39145C2E2C}"/>
                </a:ext>
              </a:extLst>
            </p:cNvPr>
            <p:cNvSpPr/>
            <p:nvPr/>
          </p:nvSpPr>
          <p:spPr>
            <a:xfrm>
              <a:off x="4082024"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Rectangle 392">
              <a:extLst>
                <a:ext uri="{FF2B5EF4-FFF2-40B4-BE49-F238E27FC236}">
                  <a16:creationId xmlns:a16="http://schemas.microsoft.com/office/drawing/2014/main" id="{A36BD3F0-3CC8-D14A-8ED2-6C54C341F533}"/>
                </a:ext>
              </a:extLst>
            </p:cNvPr>
            <p:cNvSpPr/>
            <p:nvPr/>
          </p:nvSpPr>
          <p:spPr>
            <a:xfrm>
              <a:off x="4567083"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Rectangle 393">
              <a:extLst>
                <a:ext uri="{FF2B5EF4-FFF2-40B4-BE49-F238E27FC236}">
                  <a16:creationId xmlns:a16="http://schemas.microsoft.com/office/drawing/2014/main" id="{05B70DB6-F421-8B4B-9383-3E4985FFEEEE}"/>
                </a:ext>
              </a:extLst>
            </p:cNvPr>
            <p:cNvSpPr/>
            <p:nvPr/>
          </p:nvSpPr>
          <p:spPr>
            <a:xfrm>
              <a:off x="4324554"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Rectangle 394">
              <a:extLst>
                <a:ext uri="{FF2B5EF4-FFF2-40B4-BE49-F238E27FC236}">
                  <a16:creationId xmlns:a16="http://schemas.microsoft.com/office/drawing/2014/main" id="{384714BD-1F28-D349-8542-7D17536DB7D9}"/>
                </a:ext>
              </a:extLst>
            </p:cNvPr>
            <p:cNvSpPr/>
            <p:nvPr/>
          </p:nvSpPr>
          <p:spPr>
            <a:xfrm>
              <a:off x="3354436"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Rectangle 395">
              <a:extLst>
                <a:ext uri="{FF2B5EF4-FFF2-40B4-BE49-F238E27FC236}">
                  <a16:creationId xmlns:a16="http://schemas.microsoft.com/office/drawing/2014/main" id="{CD1AEC63-506A-B44E-87C2-7C6A701B04B8}"/>
                </a:ext>
              </a:extLst>
            </p:cNvPr>
            <p:cNvSpPr/>
            <p:nvPr/>
          </p:nvSpPr>
          <p:spPr>
            <a:xfrm>
              <a:off x="3839495"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Rectangle 396">
              <a:extLst>
                <a:ext uri="{FF2B5EF4-FFF2-40B4-BE49-F238E27FC236}">
                  <a16:creationId xmlns:a16="http://schemas.microsoft.com/office/drawing/2014/main" id="{0266EDC8-0241-8348-8876-0BD17B4D0651}"/>
                </a:ext>
              </a:extLst>
            </p:cNvPr>
            <p:cNvSpPr/>
            <p:nvPr/>
          </p:nvSpPr>
          <p:spPr>
            <a:xfrm>
              <a:off x="3596966"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ectangle 397">
              <a:extLst>
                <a:ext uri="{FF2B5EF4-FFF2-40B4-BE49-F238E27FC236}">
                  <a16:creationId xmlns:a16="http://schemas.microsoft.com/office/drawing/2014/main" id="{730287E4-18D7-554F-8FD2-181F9F39D4F8}"/>
                </a:ext>
              </a:extLst>
            </p:cNvPr>
            <p:cNvSpPr/>
            <p:nvPr/>
          </p:nvSpPr>
          <p:spPr>
            <a:xfrm>
              <a:off x="3354436"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Rectangle 398">
              <a:extLst>
                <a:ext uri="{FF2B5EF4-FFF2-40B4-BE49-F238E27FC236}">
                  <a16:creationId xmlns:a16="http://schemas.microsoft.com/office/drawing/2014/main" id="{FA98A80D-BC50-3F43-A173-B269F5AE75DF}"/>
                </a:ext>
              </a:extLst>
            </p:cNvPr>
            <p:cNvSpPr/>
            <p:nvPr/>
          </p:nvSpPr>
          <p:spPr>
            <a:xfrm>
              <a:off x="3839495"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Rectangle 399">
              <a:extLst>
                <a:ext uri="{FF2B5EF4-FFF2-40B4-BE49-F238E27FC236}">
                  <a16:creationId xmlns:a16="http://schemas.microsoft.com/office/drawing/2014/main" id="{F667F89E-34C4-7F4F-B2BE-B172A29C3D23}"/>
                </a:ext>
              </a:extLst>
            </p:cNvPr>
            <p:cNvSpPr/>
            <p:nvPr/>
          </p:nvSpPr>
          <p:spPr>
            <a:xfrm>
              <a:off x="3596966"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Rectangle 400">
              <a:extLst>
                <a:ext uri="{FF2B5EF4-FFF2-40B4-BE49-F238E27FC236}">
                  <a16:creationId xmlns:a16="http://schemas.microsoft.com/office/drawing/2014/main" id="{DDA198BE-40EC-5441-9AC2-7D9CDAEEEE60}"/>
                </a:ext>
              </a:extLst>
            </p:cNvPr>
            <p:cNvSpPr/>
            <p:nvPr/>
          </p:nvSpPr>
          <p:spPr>
            <a:xfrm>
              <a:off x="4082024"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ectangle 401">
              <a:extLst>
                <a:ext uri="{FF2B5EF4-FFF2-40B4-BE49-F238E27FC236}">
                  <a16:creationId xmlns:a16="http://schemas.microsoft.com/office/drawing/2014/main" id="{90887A39-CDC9-4B4E-A281-53136DFFB5BC}"/>
                </a:ext>
              </a:extLst>
            </p:cNvPr>
            <p:cNvSpPr/>
            <p:nvPr/>
          </p:nvSpPr>
          <p:spPr>
            <a:xfrm>
              <a:off x="4567083"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Rectangle 402">
              <a:extLst>
                <a:ext uri="{FF2B5EF4-FFF2-40B4-BE49-F238E27FC236}">
                  <a16:creationId xmlns:a16="http://schemas.microsoft.com/office/drawing/2014/main" id="{E0F976D1-217E-5844-BE09-5B0B53F21F54}"/>
                </a:ext>
              </a:extLst>
            </p:cNvPr>
            <p:cNvSpPr/>
            <p:nvPr/>
          </p:nvSpPr>
          <p:spPr>
            <a:xfrm>
              <a:off x="4324554"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Rectangle 403">
              <a:extLst>
                <a:ext uri="{FF2B5EF4-FFF2-40B4-BE49-F238E27FC236}">
                  <a16:creationId xmlns:a16="http://schemas.microsoft.com/office/drawing/2014/main" id="{0419103E-ED2C-3243-8182-DF262A3CD503}"/>
                </a:ext>
              </a:extLst>
            </p:cNvPr>
            <p:cNvSpPr/>
            <p:nvPr/>
          </p:nvSpPr>
          <p:spPr>
            <a:xfrm>
              <a:off x="4082024"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Rectangle 404">
              <a:extLst>
                <a:ext uri="{FF2B5EF4-FFF2-40B4-BE49-F238E27FC236}">
                  <a16:creationId xmlns:a16="http://schemas.microsoft.com/office/drawing/2014/main" id="{100DAA7F-D08C-AF42-8832-45D271395992}"/>
                </a:ext>
              </a:extLst>
            </p:cNvPr>
            <p:cNvSpPr/>
            <p:nvPr/>
          </p:nvSpPr>
          <p:spPr>
            <a:xfrm>
              <a:off x="4567083"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Rectangle 405">
              <a:extLst>
                <a:ext uri="{FF2B5EF4-FFF2-40B4-BE49-F238E27FC236}">
                  <a16:creationId xmlns:a16="http://schemas.microsoft.com/office/drawing/2014/main" id="{9D8F9AF4-CE8A-8843-9A26-88D4EC4A21A9}"/>
                </a:ext>
              </a:extLst>
            </p:cNvPr>
            <p:cNvSpPr/>
            <p:nvPr/>
          </p:nvSpPr>
          <p:spPr>
            <a:xfrm>
              <a:off x="4324554"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4" name="Group 443">
            <a:extLst>
              <a:ext uri="{FF2B5EF4-FFF2-40B4-BE49-F238E27FC236}">
                <a16:creationId xmlns:a16="http://schemas.microsoft.com/office/drawing/2014/main" id="{D22D102B-FCBF-FF4B-B571-FF3AEDA87817}"/>
              </a:ext>
            </a:extLst>
          </p:cNvPr>
          <p:cNvGrpSpPr>
            <a:grpSpLocks noChangeAspect="1"/>
          </p:cNvGrpSpPr>
          <p:nvPr/>
        </p:nvGrpSpPr>
        <p:grpSpPr>
          <a:xfrm>
            <a:off x="8376210" y="3752486"/>
            <a:ext cx="2910354" cy="3105512"/>
            <a:chOff x="3354436" y="2744519"/>
            <a:chExt cx="1455177" cy="1552756"/>
          </a:xfrm>
          <a:scene3d>
            <a:camera prst="perspectiveRelaxed" fov="3600000"/>
            <a:lightRig rig="threePt" dir="t"/>
          </a:scene3d>
        </p:grpSpPr>
        <p:sp>
          <p:nvSpPr>
            <p:cNvPr id="445" name="Rectangle 444">
              <a:extLst>
                <a:ext uri="{FF2B5EF4-FFF2-40B4-BE49-F238E27FC236}">
                  <a16:creationId xmlns:a16="http://schemas.microsoft.com/office/drawing/2014/main" id="{DD0ADD4D-0698-1D42-9E66-56216009CCCC}"/>
                </a:ext>
              </a:extLst>
            </p:cNvPr>
            <p:cNvSpPr/>
            <p:nvPr/>
          </p:nvSpPr>
          <p:spPr>
            <a:xfrm>
              <a:off x="3354436"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Rectangle 445">
              <a:extLst>
                <a:ext uri="{FF2B5EF4-FFF2-40B4-BE49-F238E27FC236}">
                  <a16:creationId xmlns:a16="http://schemas.microsoft.com/office/drawing/2014/main" id="{02F7690F-1B39-DF4F-98CC-50C1AAB58747}"/>
                </a:ext>
              </a:extLst>
            </p:cNvPr>
            <p:cNvSpPr/>
            <p:nvPr/>
          </p:nvSpPr>
          <p:spPr>
            <a:xfrm>
              <a:off x="3839495"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Rectangle 446">
              <a:extLst>
                <a:ext uri="{FF2B5EF4-FFF2-40B4-BE49-F238E27FC236}">
                  <a16:creationId xmlns:a16="http://schemas.microsoft.com/office/drawing/2014/main" id="{2BD3765B-78F0-764D-B520-D4A5B700985A}"/>
                </a:ext>
              </a:extLst>
            </p:cNvPr>
            <p:cNvSpPr/>
            <p:nvPr/>
          </p:nvSpPr>
          <p:spPr>
            <a:xfrm>
              <a:off x="3596966"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Rectangle 447">
              <a:extLst>
                <a:ext uri="{FF2B5EF4-FFF2-40B4-BE49-F238E27FC236}">
                  <a16:creationId xmlns:a16="http://schemas.microsoft.com/office/drawing/2014/main" id="{3FA0D2C1-A003-FE4C-A078-58BB7B160C75}"/>
                </a:ext>
              </a:extLst>
            </p:cNvPr>
            <p:cNvSpPr/>
            <p:nvPr/>
          </p:nvSpPr>
          <p:spPr>
            <a:xfrm>
              <a:off x="4082024"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Rectangle 448">
              <a:extLst>
                <a:ext uri="{FF2B5EF4-FFF2-40B4-BE49-F238E27FC236}">
                  <a16:creationId xmlns:a16="http://schemas.microsoft.com/office/drawing/2014/main" id="{DD700713-E49F-4041-844F-C7316AA37B10}"/>
                </a:ext>
              </a:extLst>
            </p:cNvPr>
            <p:cNvSpPr/>
            <p:nvPr/>
          </p:nvSpPr>
          <p:spPr>
            <a:xfrm>
              <a:off x="4567083"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Rectangle 449">
              <a:extLst>
                <a:ext uri="{FF2B5EF4-FFF2-40B4-BE49-F238E27FC236}">
                  <a16:creationId xmlns:a16="http://schemas.microsoft.com/office/drawing/2014/main" id="{870BF4B3-90A1-4A4C-BA90-4B0393D8312D}"/>
                </a:ext>
              </a:extLst>
            </p:cNvPr>
            <p:cNvSpPr/>
            <p:nvPr/>
          </p:nvSpPr>
          <p:spPr>
            <a:xfrm>
              <a:off x="4324554"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Rectangle 450">
              <a:extLst>
                <a:ext uri="{FF2B5EF4-FFF2-40B4-BE49-F238E27FC236}">
                  <a16:creationId xmlns:a16="http://schemas.microsoft.com/office/drawing/2014/main" id="{ADF30683-CC0A-C446-9FCF-027CC3884E07}"/>
                </a:ext>
              </a:extLst>
            </p:cNvPr>
            <p:cNvSpPr/>
            <p:nvPr/>
          </p:nvSpPr>
          <p:spPr>
            <a:xfrm>
              <a:off x="3354436"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Rectangle 451">
              <a:extLst>
                <a:ext uri="{FF2B5EF4-FFF2-40B4-BE49-F238E27FC236}">
                  <a16:creationId xmlns:a16="http://schemas.microsoft.com/office/drawing/2014/main" id="{D7234AC2-65D3-6C41-B9D5-29773CB64C98}"/>
                </a:ext>
              </a:extLst>
            </p:cNvPr>
            <p:cNvSpPr/>
            <p:nvPr/>
          </p:nvSpPr>
          <p:spPr>
            <a:xfrm>
              <a:off x="3839495"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Rectangle 452">
              <a:extLst>
                <a:ext uri="{FF2B5EF4-FFF2-40B4-BE49-F238E27FC236}">
                  <a16:creationId xmlns:a16="http://schemas.microsoft.com/office/drawing/2014/main" id="{AF006F89-BF33-BA4B-815C-6B29E954E847}"/>
                </a:ext>
              </a:extLst>
            </p:cNvPr>
            <p:cNvSpPr/>
            <p:nvPr/>
          </p:nvSpPr>
          <p:spPr>
            <a:xfrm>
              <a:off x="3596966"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Rectangle 453">
              <a:extLst>
                <a:ext uri="{FF2B5EF4-FFF2-40B4-BE49-F238E27FC236}">
                  <a16:creationId xmlns:a16="http://schemas.microsoft.com/office/drawing/2014/main" id="{4CBFD376-767B-8645-9E7E-CFFDD1BBCB3F}"/>
                </a:ext>
              </a:extLst>
            </p:cNvPr>
            <p:cNvSpPr/>
            <p:nvPr/>
          </p:nvSpPr>
          <p:spPr>
            <a:xfrm>
              <a:off x="3354436"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Rectangle 454">
              <a:extLst>
                <a:ext uri="{FF2B5EF4-FFF2-40B4-BE49-F238E27FC236}">
                  <a16:creationId xmlns:a16="http://schemas.microsoft.com/office/drawing/2014/main" id="{5ED98AE8-7395-884A-A0A8-17AB8AE26655}"/>
                </a:ext>
              </a:extLst>
            </p:cNvPr>
            <p:cNvSpPr/>
            <p:nvPr/>
          </p:nvSpPr>
          <p:spPr>
            <a:xfrm>
              <a:off x="3839495"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Rectangle 455">
              <a:extLst>
                <a:ext uri="{FF2B5EF4-FFF2-40B4-BE49-F238E27FC236}">
                  <a16:creationId xmlns:a16="http://schemas.microsoft.com/office/drawing/2014/main" id="{371AE943-2E45-C04E-9962-D1D455EF5798}"/>
                </a:ext>
              </a:extLst>
            </p:cNvPr>
            <p:cNvSpPr/>
            <p:nvPr/>
          </p:nvSpPr>
          <p:spPr>
            <a:xfrm>
              <a:off x="3596966"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Rectangle 456">
              <a:extLst>
                <a:ext uri="{FF2B5EF4-FFF2-40B4-BE49-F238E27FC236}">
                  <a16:creationId xmlns:a16="http://schemas.microsoft.com/office/drawing/2014/main" id="{F8C509E8-30A4-2442-A56F-0B0A6C96D0B3}"/>
                </a:ext>
              </a:extLst>
            </p:cNvPr>
            <p:cNvSpPr/>
            <p:nvPr/>
          </p:nvSpPr>
          <p:spPr>
            <a:xfrm>
              <a:off x="3354436"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Rectangle 457">
              <a:extLst>
                <a:ext uri="{FF2B5EF4-FFF2-40B4-BE49-F238E27FC236}">
                  <a16:creationId xmlns:a16="http://schemas.microsoft.com/office/drawing/2014/main" id="{3DEE353A-8CE8-9A4C-BAEE-6A093FD0646A}"/>
                </a:ext>
              </a:extLst>
            </p:cNvPr>
            <p:cNvSpPr/>
            <p:nvPr/>
          </p:nvSpPr>
          <p:spPr>
            <a:xfrm>
              <a:off x="3839495"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Rectangle 458">
              <a:extLst>
                <a:ext uri="{FF2B5EF4-FFF2-40B4-BE49-F238E27FC236}">
                  <a16:creationId xmlns:a16="http://schemas.microsoft.com/office/drawing/2014/main" id="{86D158A4-F4E2-6D49-8AAF-920088FE2292}"/>
                </a:ext>
              </a:extLst>
            </p:cNvPr>
            <p:cNvSpPr/>
            <p:nvPr/>
          </p:nvSpPr>
          <p:spPr>
            <a:xfrm>
              <a:off x="3596966"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Rectangle 459">
              <a:extLst>
                <a:ext uri="{FF2B5EF4-FFF2-40B4-BE49-F238E27FC236}">
                  <a16:creationId xmlns:a16="http://schemas.microsoft.com/office/drawing/2014/main" id="{1F688AD2-DA64-1945-AFB1-0CC4C63308CF}"/>
                </a:ext>
              </a:extLst>
            </p:cNvPr>
            <p:cNvSpPr/>
            <p:nvPr/>
          </p:nvSpPr>
          <p:spPr>
            <a:xfrm>
              <a:off x="4082024"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Rectangle 460">
              <a:extLst>
                <a:ext uri="{FF2B5EF4-FFF2-40B4-BE49-F238E27FC236}">
                  <a16:creationId xmlns:a16="http://schemas.microsoft.com/office/drawing/2014/main" id="{81A43FF8-998A-ED47-8DFB-03A7CA297497}"/>
                </a:ext>
              </a:extLst>
            </p:cNvPr>
            <p:cNvSpPr/>
            <p:nvPr/>
          </p:nvSpPr>
          <p:spPr>
            <a:xfrm>
              <a:off x="4567083"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Rectangle 461">
              <a:extLst>
                <a:ext uri="{FF2B5EF4-FFF2-40B4-BE49-F238E27FC236}">
                  <a16:creationId xmlns:a16="http://schemas.microsoft.com/office/drawing/2014/main" id="{FFBC1AF2-BBE2-E546-A28A-5F59D031A4B3}"/>
                </a:ext>
              </a:extLst>
            </p:cNvPr>
            <p:cNvSpPr/>
            <p:nvPr/>
          </p:nvSpPr>
          <p:spPr>
            <a:xfrm>
              <a:off x="4324554"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Rectangle 462">
              <a:extLst>
                <a:ext uri="{FF2B5EF4-FFF2-40B4-BE49-F238E27FC236}">
                  <a16:creationId xmlns:a16="http://schemas.microsoft.com/office/drawing/2014/main" id="{086E84EA-2291-E646-80F2-967E8A4A9B72}"/>
                </a:ext>
              </a:extLst>
            </p:cNvPr>
            <p:cNvSpPr/>
            <p:nvPr/>
          </p:nvSpPr>
          <p:spPr>
            <a:xfrm>
              <a:off x="4082024"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Rectangle 463">
              <a:extLst>
                <a:ext uri="{FF2B5EF4-FFF2-40B4-BE49-F238E27FC236}">
                  <a16:creationId xmlns:a16="http://schemas.microsoft.com/office/drawing/2014/main" id="{0D8E38F2-61C3-DE4B-8AC8-C9DF7F4DD3FB}"/>
                </a:ext>
              </a:extLst>
            </p:cNvPr>
            <p:cNvSpPr/>
            <p:nvPr/>
          </p:nvSpPr>
          <p:spPr>
            <a:xfrm>
              <a:off x="4567083"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Rectangle 464">
              <a:extLst>
                <a:ext uri="{FF2B5EF4-FFF2-40B4-BE49-F238E27FC236}">
                  <a16:creationId xmlns:a16="http://schemas.microsoft.com/office/drawing/2014/main" id="{52E281DA-6571-F14F-B4F3-A53E52FE5366}"/>
                </a:ext>
              </a:extLst>
            </p:cNvPr>
            <p:cNvSpPr/>
            <p:nvPr/>
          </p:nvSpPr>
          <p:spPr>
            <a:xfrm>
              <a:off x="4324554"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Rectangle 465">
              <a:extLst>
                <a:ext uri="{FF2B5EF4-FFF2-40B4-BE49-F238E27FC236}">
                  <a16:creationId xmlns:a16="http://schemas.microsoft.com/office/drawing/2014/main" id="{68F83531-203D-254A-8F31-C3BA629853AF}"/>
                </a:ext>
              </a:extLst>
            </p:cNvPr>
            <p:cNvSpPr/>
            <p:nvPr/>
          </p:nvSpPr>
          <p:spPr>
            <a:xfrm>
              <a:off x="4082024"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Rectangle 466">
              <a:extLst>
                <a:ext uri="{FF2B5EF4-FFF2-40B4-BE49-F238E27FC236}">
                  <a16:creationId xmlns:a16="http://schemas.microsoft.com/office/drawing/2014/main" id="{B7BE220D-6355-FE45-BFD7-66CDAD6C51A0}"/>
                </a:ext>
              </a:extLst>
            </p:cNvPr>
            <p:cNvSpPr/>
            <p:nvPr/>
          </p:nvSpPr>
          <p:spPr>
            <a:xfrm>
              <a:off x="4567083"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Rectangle 467">
              <a:extLst>
                <a:ext uri="{FF2B5EF4-FFF2-40B4-BE49-F238E27FC236}">
                  <a16:creationId xmlns:a16="http://schemas.microsoft.com/office/drawing/2014/main" id="{8039B8EB-B245-A241-9507-CBF0E201A13C}"/>
                </a:ext>
              </a:extLst>
            </p:cNvPr>
            <p:cNvSpPr/>
            <p:nvPr/>
          </p:nvSpPr>
          <p:spPr>
            <a:xfrm>
              <a:off x="4324554"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Rectangle 468">
              <a:extLst>
                <a:ext uri="{FF2B5EF4-FFF2-40B4-BE49-F238E27FC236}">
                  <a16:creationId xmlns:a16="http://schemas.microsoft.com/office/drawing/2014/main" id="{479D33BF-6A55-6645-8607-A1EB2654A2EF}"/>
                </a:ext>
              </a:extLst>
            </p:cNvPr>
            <p:cNvSpPr/>
            <p:nvPr/>
          </p:nvSpPr>
          <p:spPr>
            <a:xfrm>
              <a:off x="3354436"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Rectangle 469">
              <a:extLst>
                <a:ext uri="{FF2B5EF4-FFF2-40B4-BE49-F238E27FC236}">
                  <a16:creationId xmlns:a16="http://schemas.microsoft.com/office/drawing/2014/main" id="{8038CAEA-CFD2-5E4F-8126-FD77B1FD8F52}"/>
                </a:ext>
              </a:extLst>
            </p:cNvPr>
            <p:cNvSpPr/>
            <p:nvPr/>
          </p:nvSpPr>
          <p:spPr>
            <a:xfrm>
              <a:off x="3839495"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Rectangle 470">
              <a:extLst>
                <a:ext uri="{FF2B5EF4-FFF2-40B4-BE49-F238E27FC236}">
                  <a16:creationId xmlns:a16="http://schemas.microsoft.com/office/drawing/2014/main" id="{B8DAFEF0-B5F0-C245-B65F-F9BF756BB269}"/>
                </a:ext>
              </a:extLst>
            </p:cNvPr>
            <p:cNvSpPr/>
            <p:nvPr/>
          </p:nvSpPr>
          <p:spPr>
            <a:xfrm>
              <a:off x="3596966"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Rectangle 471">
              <a:extLst>
                <a:ext uri="{FF2B5EF4-FFF2-40B4-BE49-F238E27FC236}">
                  <a16:creationId xmlns:a16="http://schemas.microsoft.com/office/drawing/2014/main" id="{08D379F5-20D2-5049-8428-FC12A3835CD8}"/>
                </a:ext>
              </a:extLst>
            </p:cNvPr>
            <p:cNvSpPr/>
            <p:nvPr/>
          </p:nvSpPr>
          <p:spPr>
            <a:xfrm>
              <a:off x="3354436"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Rectangle 472">
              <a:extLst>
                <a:ext uri="{FF2B5EF4-FFF2-40B4-BE49-F238E27FC236}">
                  <a16:creationId xmlns:a16="http://schemas.microsoft.com/office/drawing/2014/main" id="{4644838B-40DF-F44A-BF19-65198C6317A0}"/>
                </a:ext>
              </a:extLst>
            </p:cNvPr>
            <p:cNvSpPr/>
            <p:nvPr/>
          </p:nvSpPr>
          <p:spPr>
            <a:xfrm>
              <a:off x="3839495"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Rectangle 473">
              <a:extLst>
                <a:ext uri="{FF2B5EF4-FFF2-40B4-BE49-F238E27FC236}">
                  <a16:creationId xmlns:a16="http://schemas.microsoft.com/office/drawing/2014/main" id="{6D139DD5-A63D-9A43-A730-3C92FD507691}"/>
                </a:ext>
              </a:extLst>
            </p:cNvPr>
            <p:cNvSpPr/>
            <p:nvPr/>
          </p:nvSpPr>
          <p:spPr>
            <a:xfrm>
              <a:off x="3596966"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Rectangle 474">
              <a:extLst>
                <a:ext uri="{FF2B5EF4-FFF2-40B4-BE49-F238E27FC236}">
                  <a16:creationId xmlns:a16="http://schemas.microsoft.com/office/drawing/2014/main" id="{CFF8A305-C330-2F4F-A7F8-2B40C0816B8D}"/>
                </a:ext>
              </a:extLst>
            </p:cNvPr>
            <p:cNvSpPr/>
            <p:nvPr/>
          </p:nvSpPr>
          <p:spPr>
            <a:xfrm>
              <a:off x="4082024"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Rectangle 475">
              <a:extLst>
                <a:ext uri="{FF2B5EF4-FFF2-40B4-BE49-F238E27FC236}">
                  <a16:creationId xmlns:a16="http://schemas.microsoft.com/office/drawing/2014/main" id="{70F27618-88B4-7B41-B6A1-FCD3A3D529A5}"/>
                </a:ext>
              </a:extLst>
            </p:cNvPr>
            <p:cNvSpPr/>
            <p:nvPr/>
          </p:nvSpPr>
          <p:spPr>
            <a:xfrm>
              <a:off x="4567083"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Rectangle 476">
              <a:extLst>
                <a:ext uri="{FF2B5EF4-FFF2-40B4-BE49-F238E27FC236}">
                  <a16:creationId xmlns:a16="http://schemas.microsoft.com/office/drawing/2014/main" id="{36E9EA4F-B883-234E-BB57-EE818C586AB4}"/>
                </a:ext>
              </a:extLst>
            </p:cNvPr>
            <p:cNvSpPr/>
            <p:nvPr/>
          </p:nvSpPr>
          <p:spPr>
            <a:xfrm>
              <a:off x="4324554"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Rectangle 477">
              <a:extLst>
                <a:ext uri="{FF2B5EF4-FFF2-40B4-BE49-F238E27FC236}">
                  <a16:creationId xmlns:a16="http://schemas.microsoft.com/office/drawing/2014/main" id="{D5B4F90D-2E0C-784F-8A37-24A5FDBC2398}"/>
                </a:ext>
              </a:extLst>
            </p:cNvPr>
            <p:cNvSpPr/>
            <p:nvPr/>
          </p:nvSpPr>
          <p:spPr>
            <a:xfrm>
              <a:off x="4082024"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Rectangle 478">
              <a:extLst>
                <a:ext uri="{FF2B5EF4-FFF2-40B4-BE49-F238E27FC236}">
                  <a16:creationId xmlns:a16="http://schemas.microsoft.com/office/drawing/2014/main" id="{7E315F22-62D7-EA49-98CD-BC3891C28847}"/>
                </a:ext>
              </a:extLst>
            </p:cNvPr>
            <p:cNvSpPr/>
            <p:nvPr/>
          </p:nvSpPr>
          <p:spPr>
            <a:xfrm>
              <a:off x="4567083"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Rectangle 479">
              <a:extLst>
                <a:ext uri="{FF2B5EF4-FFF2-40B4-BE49-F238E27FC236}">
                  <a16:creationId xmlns:a16="http://schemas.microsoft.com/office/drawing/2014/main" id="{2345D3A1-D00D-EB4E-B8D0-F913F6778F10}"/>
                </a:ext>
              </a:extLst>
            </p:cNvPr>
            <p:cNvSpPr/>
            <p:nvPr/>
          </p:nvSpPr>
          <p:spPr>
            <a:xfrm>
              <a:off x="4324554"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B4C7BED5-7E71-F74A-A393-FBEEBDF101FC}"/>
              </a:ext>
            </a:extLst>
          </p:cNvPr>
          <p:cNvGrpSpPr/>
          <p:nvPr/>
        </p:nvGrpSpPr>
        <p:grpSpPr>
          <a:xfrm>
            <a:off x="8873612" y="2994213"/>
            <a:ext cx="1455176" cy="2917329"/>
            <a:chOff x="8873612" y="2994213"/>
            <a:chExt cx="1455176" cy="2917329"/>
          </a:xfrm>
        </p:grpSpPr>
        <p:grpSp>
          <p:nvGrpSpPr>
            <p:cNvPr id="531" name="Group 530">
              <a:extLst>
                <a:ext uri="{FF2B5EF4-FFF2-40B4-BE49-F238E27FC236}">
                  <a16:creationId xmlns:a16="http://schemas.microsoft.com/office/drawing/2014/main" id="{5F682164-B1CA-2C4D-B74A-71A9B9FD8627}"/>
                </a:ext>
              </a:extLst>
            </p:cNvPr>
            <p:cNvGrpSpPr>
              <a:grpSpLocks noChangeAspect="1"/>
            </p:cNvGrpSpPr>
            <p:nvPr/>
          </p:nvGrpSpPr>
          <p:grpSpPr>
            <a:xfrm>
              <a:off x="8873612" y="4358786"/>
              <a:ext cx="1455176" cy="1552756"/>
              <a:chOff x="3596966" y="3003311"/>
              <a:chExt cx="727588" cy="776378"/>
            </a:xfrm>
            <a:solidFill>
              <a:srgbClr val="C00000">
                <a:alpha val="52000"/>
              </a:srgbClr>
            </a:solidFill>
            <a:scene3d>
              <a:camera prst="perspectiveRelaxed" fov="3600000"/>
              <a:lightRig rig="threePt" dir="t"/>
            </a:scene3d>
          </p:grpSpPr>
          <p:sp>
            <p:nvSpPr>
              <p:cNvPr id="539" name="Rectangle 538">
                <a:extLst>
                  <a:ext uri="{FF2B5EF4-FFF2-40B4-BE49-F238E27FC236}">
                    <a16:creationId xmlns:a16="http://schemas.microsoft.com/office/drawing/2014/main" id="{27E44A1D-BE5F-5044-90EF-814D63167764}"/>
                  </a:ext>
                </a:extLst>
              </p:cNvPr>
              <p:cNvSpPr/>
              <p:nvPr/>
            </p:nvSpPr>
            <p:spPr>
              <a:xfrm>
                <a:off x="3839495"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Rectangle 539">
                <a:extLst>
                  <a:ext uri="{FF2B5EF4-FFF2-40B4-BE49-F238E27FC236}">
                    <a16:creationId xmlns:a16="http://schemas.microsoft.com/office/drawing/2014/main" id="{F751ABD6-18CA-304B-8142-95147ED6F769}"/>
                  </a:ext>
                </a:extLst>
              </p:cNvPr>
              <p:cNvSpPr/>
              <p:nvPr/>
            </p:nvSpPr>
            <p:spPr>
              <a:xfrm>
                <a:off x="3596966"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Rectangle 541">
                <a:extLst>
                  <a:ext uri="{FF2B5EF4-FFF2-40B4-BE49-F238E27FC236}">
                    <a16:creationId xmlns:a16="http://schemas.microsoft.com/office/drawing/2014/main" id="{3162094C-4C7C-DE43-9908-0BC007F248AA}"/>
                  </a:ext>
                </a:extLst>
              </p:cNvPr>
              <p:cNvSpPr/>
              <p:nvPr/>
            </p:nvSpPr>
            <p:spPr>
              <a:xfrm>
                <a:off x="3839495"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Rectangle 542">
                <a:extLst>
                  <a:ext uri="{FF2B5EF4-FFF2-40B4-BE49-F238E27FC236}">
                    <a16:creationId xmlns:a16="http://schemas.microsoft.com/office/drawing/2014/main" id="{EA39C939-533C-E34E-9681-1F955FDA0EC0}"/>
                  </a:ext>
                </a:extLst>
              </p:cNvPr>
              <p:cNvSpPr/>
              <p:nvPr/>
            </p:nvSpPr>
            <p:spPr>
              <a:xfrm>
                <a:off x="3596966"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Rectangle 544">
                <a:extLst>
                  <a:ext uri="{FF2B5EF4-FFF2-40B4-BE49-F238E27FC236}">
                    <a16:creationId xmlns:a16="http://schemas.microsoft.com/office/drawing/2014/main" id="{17CC36DF-BE48-2441-B6C0-6536E4E9E042}"/>
                  </a:ext>
                </a:extLst>
              </p:cNvPr>
              <p:cNvSpPr/>
              <p:nvPr/>
            </p:nvSpPr>
            <p:spPr>
              <a:xfrm>
                <a:off x="3839495"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Rectangle 545">
                <a:extLst>
                  <a:ext uri="{FF2B5EF4-FFF2-40B4-BE49-F238E27FC236}">
                    <a16:creationId xmlns:a16="http://schemas.microsoft.com/office/drawing/2014/main" id="{185C5EBA-B1AC-6E4A-83F4-EF4FCCB7FF9C}"/>
                  </a:ext>
                </a:extLst>
              </p:cNvPr>
              <p:cNvSpPr/>
              <p:nvPr/>
            </p:nvSpPr>
            <p:spPr>
              <a:xfrm>
                <a:off x="3596966"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Rectangle 546">
                <a:extLst>
                  <a:ext uri="{FF2B5EF4-FFF2-40B4-BE49-F238E27FC236}">
                    <a16:creationId xmlns:a16="http://schemas.microsoft.com/office/drawing/2014/main" id="{655F9649-05DB-044A-89FA-E7D4DA88B978}"/>
                  </a:ext>
                </a:extLst>
              </p:cNvPr>
              <p:cNvSpPr/>
              <p:nvPr/>
            </p:nvSpPr>
            <p:spPr>
              <a:xfrm>
                <a:off x="4082024"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Rectangle 549">
                <a:extLst>
                  <a:ext uri="{FF2B5EF4-FFF2-40B4-BE49-F238E27FC236}">
                    <a16:creationId xmlns:a16="http://schemas.microsoft.com/office/drawing/2014/main" id="{DAF25FA2-4887-6D42-B043-9C98EC68CAEB}"/>
                  </a:ext>
                </a:extLst>
              </p:cNvPr>
              <p:cNvSpPr/>
              <p:nvPr/>
            </p:nvSpPr>
            <p:spPr>
              <a:xfrm>
                <a:off x="4082024"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Rectangle 552">
                <a:extLst>
                  <a:ext uri="{FF2B5EF4-FFF2-40B4-BE49-F238E27FC236}">
                    <a16:creationId xmlns:a16="http://schemas.microsoft.com/office/drawing/2014/main" id="{41ED3666-8D95-AF4E-BDC8-5A6299262242}"/>
                  </a:ext>
                </a:extLst>
              </p:cNvPr>
              <p:cNvSpPr/>
              <p:nvPr/>
            </p:nvSpPr>
            <p:spPr>
              <a:xfrm>
                <a:off x="4082024"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81" name="Straight Connector 480">
              <a:extLst>
                <a:ext uri="{FF2B5EF4-FFF2-40B4-BE49-F238E27FC236}">
                  <a16:creationId xmlns:a16="http://schemas.microsoft.com/office/drawing/2014/main" id="{90D06106-66A0-794A-BC42-E3FA123DD348}"/>
                </a:ext>
              </a:extLst>
            </p:cNvPr>
            <p:cNvCxnSpPr>
              <a:cxnSpLocks/>
            </p:cNvCxnSpPr>
            <p:nvPr/>
          </p:nvCxnSpPr>
          <p:spPr>
            <a:xfrm flipV="1">
              <a:off x="9126071" y="2994213"/>
              <a:ext cx="475129" cy="249218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4D8730DC-9B5B-084C-B87F-862BDB83996C}"/>
                </a:ext>
              </a:extLst>
            </p:cNvPr>
            <p:cNvCxnSpPr>
              <a:cxnSpLocks/>
              <a:stCxn id="453" idx="2"/>
            </p:cNvCxnSpPr>
            <p:nvPr/>
          </p:nvCxnSpPr>
          <p:spPr>
            <a:xfrm flipV="1">
              <a:off x="9103800" y="3048000"/>
              <a:ext cx="479471" cy="1739656"/>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9B6BD989-0B46-DA4F-929D-E5CD2433639C}"/>
                </a:ext>
              </a:extLst>
            </p:cNvPr>
            <p:cNvCxnSpPr>
              <a:cxnSpLocks/>
              <a:stCxn id="460" idx="2"/>
            </p:cNvCxnSpPr>
            <p:nvPr/>
          </p:nvCxnSpPr>
          <p:spPr>
            <a:xfrm flipH="1" flipV="1">
              <a:off x="9565342" y="3030072"/>
              <a:ext cx="508574" cy="1757584"/>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5E4B9C4D-E837-264C-BF05-3E58B796B7F9}"/>
                </a:ext>
              </a:extLst>
            </p:cNvPr>
            <p:cNvCxnSpPr>
              <a:cxnSpLocks/>
            </p:cNvCxnSpPr>
            <p:nvPr/>
          </p:nvCxnSpPr>
          <p:spPr>
            <a:xfrm flipH="1" flipV="1">
              <a:off x="9601201" y="3065930"/>
              <a:ext cx="439270" cy="2366682"/>
            </a:xfrm>
            <a:prstGeom prst="line">
              <a:avLst/>
            </a:prstGeom>
            <a:ln w="63500"/>
          </p:spPr>
          <p:style>
            <a:lnRef idx="1">
              <a:schemeClr val="accent1"/>
            </a:lnRef>
            <a:fillRef idx="0">
              <a:schemeClr val="accent1"/>
            </a:fillRef>
            <a:effectRef idx="0">
              <a:schemeClr val="accent1"/>
            </a:effectRef>
            <a:fontRef idx="minor">
              <a:schemeClr val="tx1"/>
            </a:fontRef>
          </p:style>
        </p:cxnSp>
      </p:grpSp>
      <p:pic>
        <p:nvPicPr>
          <p:cNvPr id="216" name="Picture 215">
            <a:extLst>
              <a:ext uri="{FF2B5EF4-FFF2-40B4-BE49-F238E27FC236}">
                <a16:creationId xmlns:a16="http://schemas.microsoft.com/office/drawing/2014/main" id="{FA46B457-2C8A-104C-9CCA-D33917626734}"/>
              </a:ext>
            </a:extLst>
          </p:cNvPr>
          <p:cNvPicPr>
            <a:picLocks noChangeAspect="1"/>
          </p:cNvPicPr>
          <p:nvPr/>
        </p:nvPicPr>
        <p:blipFill>
          <a:blip r:embed="rId3"/>
          <a:stretch>
            <a:fillRect/>
          </a:stretch>
        </p:blipFill>
        <p:spPr>
          <a:xfrm>
            <a:off x="7546416" y="5159562"/>
            <a:ext cx="215900" cy="190500"/>
          </a:xfrm>
          <a:prstGeom prst="rect">
            <a:avLst/>
          </a:prstGeom>
        </p:spPr>
      </p:pic>
      <p:pic>
        <p:nvPicPr>
          <p:cNvPr id="221" name="Picture 220">
            <a:extLst>
              <a:ext uri="{FF2B5EF4-FFF2-40B4-BE49-F238E27FC236}">
                <a16:creationId xmlns:a16="http://schemas.microsoft.com/office/drawing/2014/main" id="{1BB37484-558E-A141-895C-EFF776969416}"/>
              </a:ext>
            </a:extLst>
          </p:cNvPr>
          <p:cNvPicPr>
            <a:picLocks noChangeAspect="1"/>
          </p:cNvPicPr>
          <p:nvPr/>
        </p:nvPicPr>
        <p:blipFill>
          <a:blip r:embed="rId3"/>
          <a:stretch>
            <a:fillRect/>
          </a:stretch>
        </p:blipFill>
        <p:spPr>
          <a:xfrm>
            <a:off x="2259294" y="5159562"/>
            <a:ext cx="215900" cy="190500"/>
          </a:xfrm>
          <a:prstGeom prst="rect">
            <a:avLst/>
          </a:prstGeom>
        </p:spPr>
      </p:pic>
      <p:pic>
        <p:nvPicPr>
          <p:cNvPr id="222" name="Picture 221">
            <a:extLst>
              <a:ext uri="{FF2B5EF4-FFF2-40B4-BE49-F238E27FC236}">
                <a16:creationId xmlns:a16="http://schemas.microsoft.com/office/drawing/2014/main" id="{B471AF98-7C20-944D-A8F7-F51408E611E7}"/>
              </a:ext>
            </a:extLst>
          </p:cNvPr>
          <p:cNvPicPr>
            <a:picLocks noChangeAspect="1"/>
          </p:cNvPicPr>
          <p:nvPr/>
        </p:nvPicPr>
        <p:blipFill>
          <a:blip r:embed="rId4"/>
          <a:stretch>
            <a:fillRect/>
          </a:stretch>
        </p:blipFill>
        <p:spPr>
          <a:xfrm>
            <a:off x="2259294" y="2655734"/>
            <a:ext cx="355600" cy="355600"/>
          </a:xfrm>
          <a:prstGeom prst="rect">
            <a:avLst/>
          </a:prstGeom>
        </p:spPr>
      </p:pic>
      <p:pic>
        <p:nvPicPr>
          <p:cNvPr id="223" name="Picture 222">
            <a:extLst>
              <a:ext uri="{FF2B5EF4-FFF2-40B4-BE49-F238E27FC236}">
                <a16:creationId xmlns:a16="http://schemas.microsoft.com/office/drawing/2014/main" id="{4066D90E-CF9B-6742-AF03-183EC1180002}"/>
              </a:ext>
            </a:extLst>
          </p:cNvPr>
          <p:cNvPicPr>
            <a:picLocks noChangeAspect="1"/>
          </p:cNvPicPr>
          <p:nvPr/>
        </p:nvPicPr>
        <p:blipFill>
          <a:blip r:embed="rId5"/>
          <a:stretch>
            <a:fillRect/>
          </a:stretch>
        </p:blipFill>
        <p:spPr>
          <a:xfrm>
            <a:off x="7444816" y="2604934"/>
            <a:ext cx="635000" cy="406400"/>
          </a:xfrm>
          <a:prstGeom prst="rect">
            <a:avLst/>
          </a:prstGeom>
        </p:spPr>
      </p:pic>
      <p:sp>
        <p:nvSpPr>
          <p:cNvPr id="224" name="Title 1">
            <a:extLst>
              <a:ext uri="{FF2B5EF4-FFF2-40B4-BE49-F238E27FC236}">
                <a16:creationId xmlns:a16="http://schemas.microsoft.com/office/drawing/2014/main" id="{51A4B69A-492D-3547-857C-795DFE7DD622}"/>
              </a:ext>
            </a:extLst>
          </p:cNvPr>
          <p:cNvSpPr txBox="1">
            <a:spLocks/>
          </p:cNvSpPr>
          <p:nvPr/>
        </p:nvSpPr>
        <p:spPr>
          <a:xfrm>
            <a:off x="2367244" y="28108"/>
            <a:ext cx="9299713" cy="942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Weight sharing – fewer parameters</a:t>
            </a:r>
          </a:p>
        </p:txBody>
      </p:sp>
      <p:sp>
        <p:nvSpPr>
          <p:cNvPr id="225" name="TextBox 224">
            <a:extLst>
              <a:ext uri="{FF2B5EF4-FFF2-40B4-BE49-F238E27FC236}">
                <a16:creationId xmlns:a16="http://schemas.microsoft.com/office/drawing/2014/main" id="{62944F0A-A151-4744-9D3C-AE26E95E319A}"/>
              </a:ext>
            </a:extLst>
          </p:cNvPr>
          <p:cNvSpPr txBox="1"/>
          <p:nvPr/>
        </p:nvSpPr>
        <p:spPr>
          <a:xfrm>
            <a:off x="2157329" y="848197"/>
            <a:ext cx="5038495" cy="523220"/>
          </a:xfrm>
          <a:prstGeom prst="rect">
            <a:avLst/>
          </a:prstGeom>
          <a:noFill/>
        </p:spPr>
        <p:txBody>
          <a:bodyPr wrap="none" rtlCol="0">
            <a:spAutoFit/>
          </a:bodyPr>
          <a:lstStyle/>
          <a:p>
            <a:pPr algn="ctr"/>
            <a:r>
              <a:rPr lang="en-US" sz="2800" dirty="0"/>
              <a:t>Naïve approach – fully connected</a:t>
            </a:r>
          </a:p>
        </p:txBody>
      </p:sp>
      <p:sp>
        <p:nvSpPr>
          <p:cNvPr id="226" name="TextBox 225">
            <a:extLst>
              <a:ext uri="{FF2B5EF4-FFF2-40B4-BE49-F238E27FC236}">
                <a16:creationId xmlns:a16="http://schemas.microsoft.com/office/drawing/2014/main" id="{42BF442D-0919-7B4E-A88B-61CF402A3F25}"/>
              </a:ext>
            </a:extLst>
          </p:cNvPr>
          <p:cNvSpPr txBox="1"/>
          <p:nvPr/>
        </p:nvSpPr>
        <p:spPr>
          <a:xfrm>
            <a:off x="8420688" y="848197"/>
            <a:ext cx="2797882" cy="523220"/>
          </a:xfrm>
          <a:prstGeom prst="rect">
            <a:avLst/>
          </a:prstGeom>
          <a:noFill/>
        </p:spPr>
        <p:txBody>
          <a:bodyPr wrap="none" rtlCol="0">
            <a:spAutoFit/>
          </a:bodyPr>
          <a:lstStyle/>
          <a:p>
            <a:pPr algn="ctr"/>
            <a:r>
              <a:rPr lang="en-US" sz="2800" dirty="0"/>
              <a:t>Convolutional link</a:t>
            </a:r>
          </a:p>
        </p:txBody>
      </p:sp>
      <p:pic>
        <p:nvPicPr>
          <p:cNvPr id="227" name="Picture 226">
            <a:extLst>
              <a:ext uri="{FF2B5EF4-FFF2-40B4-BE49-F238E27FC236}">
                <a16:creationId xmlns:a16="http://schemas.microsoft.com/office/drawing/2014/main" id="{1FF0911A-1E07-9043-97FE-5052ED48AB41}"/>
              </a:ext>
            </a:extLst>
          </p:cNvPr>
          <p:cNvPicPr>
            <a:picLocks noChangeAspect="1"/>
          </p:cNvPicPr>
          <p:nvPr/>
        </p:nvPicPr>
        <p:blipFill>
          <a:blip r:embed="rId6"/>
          <a:stretch>
            <a:fillRect/>
          </a:stretch>
        </p:blipFill>
        <p:spPr>
          <a:xfrm>
            <a:off x="3296813" y="1380564"/>
            <a:ext cx="2971800" cy="406400"/>
          </a:xfrm>
          <a:prstGeom prst="rect">
            <a:avLst/>
          </a:prstGeom>
        </p:spPr>
      </p:pic>
      <p:pic>
        <p:nvPicPr>
          <p:cNvPr id="228" name="Picture 227">
            <a:extLst>
              <a:ext uri="{FF2B5EF4-FFF2-40B4-BE49-F238E27FC236}">
                <a16:creationId xmlns:a16="http://schemas.microsoft.com/office/drawing/2014/main" id="{4431691E-4C2B-DB4F-B4BF-23AE46404D60}"/>
              </a:ext>
            </a:extLst>
          </p:cNvPr>
          <p:cNvPicPr>
            <a:picLocks noChangeAspect="1"/>
          </p:cNvPicPr>
          <p:nvPr/>
        </p:nvPicPr>
        <p:blipFill>
          <a:blip r:embed="rId7"/>
          <a:stretch>
            <a:fillRect/>
          </a:stretch>
        </p:blipFill>
        <p:spPr>
          <a:xfrm>
            <a:off x="8437270" y="1380564"/>
            <a:ext cx="2781300" cy="406400"/>
          </a:xfrm>
          <a:prstGeom prst="rect">
            <a:avLst/>
          </a:prstGeom>
        </p:spPr>
      </p:pic>
    </p:spTree>
    <p:extLst>
      <p:ext uri="{BB962C8B-B14F-4D97-AF65-F5344CB8AC3E}">
        <p14:creationId xmlns:p14="http://schemas.microsoft.com/office/powerpoint/2010/main" val="48138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365 -0.0007 L 0.05365 -0.0007 " pathEditMode="relative" rAng="0" ptsTypes="AA">
                                      <p:cBhvr>
                                        <p:cTn id="6" dur="2000" fill="hold"/>
                                        <p:tgtEl>
                                          <p:spTgt spid="6"/>
                                        </p:tgtEl>
                                        <p:attrNameLst>
                                          <p:attrName>ppt_x</p:attrName>
                                          <p:attrName>ppt_y</p:attrName>
                                        </p:attrNameLst>
                                      </p:cBhvr>
                                      <p:rCtr x="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38E67-28B8-8347-9DEC-D533EB2C86E7}"/>
              </a:ext>
            </a:extLst>
          </p:cNvPr>
          <p:cNvSpPr>
            <a:spLocks noGrp="1"/>
          </p:cNvSpPr>
          <p:nvPr>
            <p:ph type="title"/>
          </p:nvPr>
        </p:nvSpPr>
        <p:spPr/>
        <p:txBody>
          <a:bodyPr/>
          <a:lstStyle/>
          <a:p>
            <a:r>
              <a:rPr lang="en-US" dirty="0"/>
              <a:t>Larger hidden layers</a:t>
            </a:r>
          </a:p>
        </p:txBody>
      </p:sp>
      <p:pic>
        <p:nvPicPr>
          <p:cNvPr id="4" name="Picture 3">
            <a:extLst>
              <a:ext uri="{FF2B5EF4-FFF2-40B4-BE49-F238E27FC236}">
                <a16:creationId xmlns:a16="http://schemas.microsoft.com/office/drawing/2014/main" id="{2BE8B186-B8A1-6747-93F0-123B2C099C0B}"/>
              </a:ext>
            </a:extLst>
          </p:cNvPr>
          <p:cNvPicPr>
            <a:picLocks noChangeAspect="1"/>
          </p:cNvPicPr>
          <p:nvPr/>
        </p:nvPicPr>
        <p:blipFill>
          <a:blip r:embed="rId2"/>
          <a:stretch>
            <a:fillRect/>
          </a:stretch>
        </p:blipFill>
        <p:spPr>
          <a:xfrm>
            <a:off x="2288056" y="1815535"/>
            <a:ext cx="3549761" cy="4244280"/>
          </a:xfrm>
          <a:prstGeom prst="rect">
            <a:avLst/>
          </a:prstGeom>
        </p:spPr>
      </p:pic>
      <p:pic>
        <p:nvPicPr>
          <p:cNvPr id="6" name="Picture 5">
            <a:extLst>
              <a:ext uri="{FF2B5EF4-FFF2-40B4-BE49-F238E27FC236}">
                <a16:creationId xmlns:a16="http://schemas.microsoft.com/office/drawing/2014/main" id="{C782D83F-35CC-664D-8BB9-A3CBA86AAB44}"/>
              </a:ext>
            </a:extLst>
          </p:cNvPr>
          <p:cNvPicPr>
            <a:picLocks noChangeAspect="1"/>
          </p:cNvPicPr>
          <p:nvPr/>
        </p:nvPicPr>
        <p:blipFill>
          <a:blip r:embed="rId3"/>
          <a:stretch>
            <a:fillRect/>
          </a:stretch>
        </p:blipFill>
        <p:spPr>
          <a:xfrm>
            <a:off x="3705800" y="6149975"/>
            <a:ext cx="1854200" cy="342900"/>
          </a:xfrm>
          <a:prstGeom prst="rect">
            <a:avLst/>
          </a:prstGeom>
        </p:spPr>
      </p:pic>
      <p:sp>
        <p:nvSpPr>
          <p:cNvPr id="7" name="TextBox 6">
            <a:extLst>
              <a:ext uri="{FF2B5EF4-FFF2-40B4-BE49-F238E27FC236}">
                <a16:creationId xmlns:a16="http://schemas.microsoft.com/office/drawing/2014/main" id="{B98DDD37-2BB8-AF4B-8CF0-D739BAA73821}"/>
              </a:ext>
            </a:extLst>
          </p:cNvPr>
          <p:cNvSpPr txBox="1"/>
          <p:nvPr/>
        </p:nvSpPr>
        <p:spPr>
          <a:xfrm>
            <a:off x="2372138" y="6059815"/>
            <a:ext cx="1172372" cy="523220"/>
          </a:xfrm>
          <a:prstGeom prst="rect">
            <a:avLst/>
          </a:prstGeom>
          <a:noFill/>
        </p:spPr>
        <p:txBody>
          <a:bodyPr wrap="none" rtlCol="0">
            <a:spAutoFit/>
          </a:bodyPr>
          <a:lstStyle/>
          <a:p>
            <a:r>
              <a:rPr lang="en-US" sz="2800" dirty="0"/>
              <a:t>Image:</a:t>
            </a:r>
          </a:p>
        </p:txBody>
      </p:sp>
      <p:grpSp>
        <p:nvGrpSpPr>
          <p:cNvPr id="8" name="Group 7">
            <a:extLst>
              <a:ext uri="{FF2B5EF4-FFF2-40B4-BE49-F238E27FC236}">
                <a16:creationId xmlns:a16="http://schemas.microsoft.com/office/drawing/2014/main" id="{2DF68E6B-CBCC-5148-AB28-5A700D1664FD}"/>
              </a:ext>
            </a:extLst>
          </p:cNvPr>
          <p:cNvGrpSpPr/>
          <p:nvPr/>
        </p:nvGrpSpPr>
        <p:grpSpPr>
          <a:xfrm rot="5400000">
            <a:off x="9226091" y="-112562"/>
            <a:ext cx="378538" cy="4052636"/>
            <a:chOff x="3594676" y="1529407"/>
            <a:chExt cx="378538" cy="4052636"/>
          </a:xfrm>
        </p:grpSpPr>
        <p:sp>
          <p:nvSpPr>
            <p:cNvPr id="9" name="Rectangle 8">
              <a:extLst>
                <a:ext uri="{FF2B5EF4-FFF2-40B4-BE49-F238E27FC236}">
                  <a16:creationId xmlns:a16="http://schemas.microsoft.com/office/drawing/2014/main" id="{8344933E-38BB-E44D-8D58-698B4DE4FEDE}"/>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717E41-C302-A040-B83E-3311F8C948D7}"/>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CC48799-E10C-B44C-8DC2-C6673F7F5B3F}"/>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A8307A8-817A-4248-BEDE-8FBB43A81443}"/>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72409E8-4593-A548-B1B7-2E5736D73D62}"/>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D8957AE-B6E8-6749-A151-8A65573C617D}"/>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EB5A8E3-AA51-1A49-8B88-F32B535975AD}"/>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A4050A-82D8-DA48-9F39-C013E1EDAD69}"/>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17F9DE8-BA66-0E46-92DC-0AE2A6487220}"/>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124CF8-C1BE-E14A-9D0C-196EA48258FA}"/>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Cube 18">
            <a:extLst>
              <a:ext uri="{FF2B5EF4-FFF2-40B4-BE49-F238E27FC236}">
                <a16:creationId xmlns:a16="http://schemas.microsoft.com/office/drawing/2014/main" id="{E404E06D-FCFE-8C46-BA48-642A317496F0}"/>
              </a:ext>
            </a:extLst>
          </p:cNvPr>
          <p:cNvSpPr/>
          <p:nvPr/>
        </p:nvSpPr>
        <p:spPr>
          <a:xfrm rot="16200000">
            <a:off x="8508096" y="2896060"/>
            <a:ext cx="2274874" cy="4052636"/>
          </a:xfrm>
          <a:prstGeom prst="cube">
            <a:avLst>
              <a:gd name="adj" fmla="val 439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C37FD00-507A-704B-9A85-5BF02AF29790}"/>
              </a:ext>
            </a:extLst>
          </p:cNvPr>
          <p:cNvSpPr txBox="1"/>
          <p:nvPr/>
        </p:nvSpPr>
        <p:spPr>
          <a:xfrm>
            <a:off x="9018958" y="1175000"/>
            <a:ext cx="450764" cy="461665"/>
          </a:xfrm>
          <a:prstGeom prst="rect">
            <a:avLst/>
          </a:prstGeom>
          <a:noFill/>
        </p:spPr>
        <p:txBody>
          <a:bodyPr wrap="none" rtlCol="0">
            <a:spAutoFit/>
          </a:bodyPr>
          <a:lstStyle/>
          <a:p>
            <a:r>
              <a:rPr lang="en-US" sz="2400" dirty="0"/>
              <a:t>d</a:t>
            </a:r>
            <a:r>
              <a:rPr lang="en-US" sz="2400" baseline="-25000" dirty="0"/>
              <a:t>1</a:t>
            </a:r>
            <a:endParaRPr lang="en-US" sz="2400" dirty="0"/>
          </a:p>
        </p:txBody>
      </p:sp>
      <p:sp>
        <p:nvSpPr>
          <p:cNvPr id="21" name="TextBox 20">
            <a:extLst>
              <a:ext uri="{FF2B5EF4-FFF2-40B4-BE49-F238E27FC236}">
                <a16:creationId xmlns:a16="http://schemas.microsoft.com/office/drawing/2014/main" id="{D04D041F-2F5D-B54E-94CD-F8A16A943811}"/>
              </a:ext>
            </a:extLst>
          </p:cNvPr>
          <p:cNvSpPr txBox="1"/>
          <p:nvPr/>
        </p:nvSpPr>
        <p:spPr>
          <a:xfrm>
            <a:off x="7163660" y="4145314"/>
            <a:ext cx="450764" cy="461665"/>
          </a:xfrm>
          <a:prstGeom prst="rect">
            <a:avLst/>
          </a:prstGeom>
          <a:noFill/>
        </p:spPr>
        <p:txBody>
          <a:bodyPr wrap="none" rtlCol="0">
            <a:spAutoFit/>
          </a:bodyPr>
          <a:lstStyle/>
          <a:p>
            <a:r>
              <a:rPr lang="en-US" sz="2400" dirty="0"/>
              <a:t>d</a:t>
            </a:r>
            <a:r>
              <a:rPr lang="en-US" sz="2400" baseline="-25000" dirty="0"/>
              <a:t>1</a:t>
            </a:r>
            <a:endParaRPr lang="en-US" sz="2400" dirty="0"/>
          </a:p>
        </p:txBody>
      </p:sp>
      <p:sp>
        <p:nvSpPr>
          <p:cNvPr id="22" name="TextBox 21">
            <a:extLst>
              <a:ext uri="{FF2B5EF4-FFF2-40B4-BE49-F238E27FC236}">
                <a16:creationId xmlns:a16="http://schemas.microsoft.com/office/drawing/2014/main" id="{8A01CB32-062D-B14C-9DDE-CCAAE2D12770}"/>
              </a:ext>
            </a:extLst>
          </p:cNvPr>
          <p:cNvSpPr txBox="1"/>
          <p:nvPr/>
        </p:nvSpPr>
        <p:spPr>
          <a:xfrm>
            <a:off x="8928454" y="3265944"/>
            <a:ext cx="551754" cy="461665"/>
          </a:xfrm>
          <a:prstGeom prst="rect">
            <a:avLst/>
          </a:prstGeom>
          <a:noFill/>
        </p:spPr>
        <p:txBody>
          <a:bodyPr wrap="none" rtlCol="0">
            <a:spAutoFit/>
          </a:bodyPr>
          <a:lstStyle/>
          <a:p>
            <a:r>
              <a:rPr lang="en-US" sz="2400" dirty="0"/>
              <a:t>M</a:t>
            </a:r>
            <a:r>
              <a:rPr lang="en-US" sz="2400" baseline="-25000" dirty="0"/>
              <a:t>1</a:t>
            </a:r>
            <a:endParaRPr lang="en-US" sz="2400" dirty="0"/>
          </a:p>
        </p:txBody>
      </p:sp>
      <p:sp>
        <p:nvSpPr>
          <p:cNvPr id="23" name="TextBox 22">
            <a:extLst>
              <a:ext uri="{FF2B5EF4-FFF2-40B4-BE49-F238E27FC236}">
                <a16:creationId xmlns:a16="http://schemas.microsoft.com/office/drawing/2014/main" id="{CEFBF6CA-DE10-4F42-9CF1-90E99D727E35}"/>
              </a:ext>
            </a:extLst>
          </p:cNvPr>
          <p:cNvSpPr txBox="1"/>
          <p:nvPr/>
        </p:nvSpPr>
        <p:spPr>
          <a:xfrm>
            <a:off x="11250130" y="3914481"/>
            <a:ext cx="487634" cy="461665"/>
          </a:xfrm>
          <a:prstGeom prst="rect">
            <a:avLst/>
          </a:prstGeom>
          <a:noFill/>
        </p:spPr>
        <p:txBody>
          <a:bodyPr wrap="none" rtlCol="0">
            <a:spAutoFit/>
          </a:bodyPr>
          <a:lstStyle/>
          <a:p>
            <a:r>
              <a:rPr lang="en-US" sz="2400" dirty="0"/>
              <a:t>N</a:t>
            </a:r>
            <a:r>
              <a:rPr lang="en-US" sz="2400" baseline="-25000" dirty="0"/>
              <a:t>1</a:t>
            </a:r>
            <a:endParaRPr lang="en-US" sz="2400" dirty="0"/>
          </a:p>
        </p:txBody>
      </p:sp>
      <p:pic>
        <p:nvPicPr>
          <p:cNvPr id="24" name="Picture 23">
            <a:extLst>
              <a:ext uri="{FF2B5EF4-FFF2-40B4-BE49-F238E27FC236}">
                <a16:creationId xmlns:a16="http://schemas.microsoft.com/office/drawing/2014/main" id="{584C1B45-BFAB-EF43-AFAD-3F0CB569CF4D}"/>
              </a:ext>
            </a:extLst>
          </p:cNvPr>
          <p:cNvPicPr>
            <a:picLocks noChangeAspect="1"/>
          </p:cNvPicPr>
          <p:nvPr/>
        </p:nvPicPr>
        <p:blipFill>
          <a:blip r:embed="rId4"/>
          <a:stretch>
            <a:fillRect/>
          </a:stretch>
        </p:blipFill>
        <p:spPr>
          <a:xfrm>
            <a:off x="10194448" y="2384282"/>
            <a:ext cx="1282700" cy="381000"/>
          </a:xfrm>
          <a:prstGeom prst="rect">
            <a:avLst/>
          </a:prstGeom>
        </p:spPr>
      </p:pic>
      <p:pic>
        <p:nvPicPr>
          <p:cNvPr id="25" name="Picture 24">
            <a:extLst>
              <a:ext uri="{FF2B5EF4-FFF2-40B4-BE49-F238E27FC236}">
                <a16:creationId xmlns:a16="http://schemas.microsoft.com/office/drawing/2014/main" id="{5FE235F8-1928-F546-B597-5DB270AAE47D}"/>
              </a:ext>
            </a:extLst>
          </p:cNvPr>
          <p:cNvPicPr>
            <a:picLocks noChangeAspect="1"/>
          </p:cNvPicPr>
          <p:nvPr/>
        </p:nvPicPr>
        <p:blipFill>
          <a:blip r:embed="rId5"/>
          <a:stretch>
            <a:fillRect/>
          </a:stretch>
        </p:blipFill>
        <p:spPr>
          <a:xfrm>
            <a:off x="9060278" y="6289675"/>
            <a:ext cx="2743200" cy="406400"/>
          </a:xfrm>
          <a:prstGeom prst="rect">
            <a:avLst/>
          </a:prstGeom>
        </p:spPr>
      </p:pic>
      <p:sp>
        <p:nvSpPr>
          <p:cNvPr id="26" name="TextBox 25">
            <a:extLst>
              <a:ext uri="{FF2B5EF4-FFF2-40B4-BE49-F238E27FC236}">
                <a16:creationId xmlns:a16="http://schemas.microsoft.com/office/drawing/2014/main" id="{E32A1AA6-09E2-2743-8211-DE60AC261DD6}"/>
              </a:ext>
            </a:extLst>
          </p:cNvPr>
          <p:cNvSpPr txBox="1"/>
          <p:nvPr/>
        </p:nvSpPr>
        <p:spPr>
          <a:xfrm>
            <a:off x="6722817" y="6289675"/>
            <a:ext cx="2296141" cy="523220"/>
          </a:xfrm>
          <a:prstGeom prst="rect">
            <a:avLst/>
          </a:prstGeom>
          <a:noFill/>
        </p:spPr>
        <p:txBody>
          <a:bodyPr wrap="none" rtlCol="0">
            <a:spAutoFit/>
          </a:bodyPr>
          <a:lstStyle/>
          <a:p>
            <a:r>
              <a:rPr lang="en-US" sz="2800" dirty="0"/>
              <a:t>Convolutional:</a:t>
            </a:r>
          </a:p>
        </p:txBody>
      </p:sp>
      <p:sp>
        <p:nvSpPr>
          <p:cNvPr id="27" name="TextBox 26">
            <a:extLst>
              <a:ext uri="{FF2B5EF4-FFF2-40B4-BE49-F238E27FC236}">
                <a16:creationId xmlns:a16="http://schemas.microsoft.com/office/drawing/2014/main" id="{15ABE49B-7DFC-B24A-97B4-9F6EA3E22F9E}"/>
              </a:ext>
            </a:extLst>
          </p:cNvPr>
          <p:cNvSpPr txBox="1"/>
          <p:nvPr/>
        </p:nvSpPr>
        <p:spPr>
          <a:xfrm>
            <a:off x="7418324" y="2313172"/>
            <a:ext cx="2572756" cy="523220"/>
          </a:xfrm>
          <a:prstGeom prst="rect">
            <a:avLst/>
          </a:prstGeom>
          <a:noFill/>
        </p:spPr>
        <p:txBody>
          <a:bodyPr wrap="none" rtlCol="0">
            <a:spAutoFit/>
          </a:bodyPr>
          <a:lstStyle/>
          <a:p>
            <a:r>
              <a:rPr lang="en-US" sz="2800" dirty="0"/>
              <a:t>Fully connected:</a:t>
            </a:r>
          </a:p>
        </p:txBody>
      </p:sp>
      <p:cxnSp>
        <p:nvCxnSpPr>
          <p:cNvPr id="29" name="Straight Connector 28">
            <a:extLst>
              <a:ext uri="{FF2B5EF4-FFF2-40B4-BE49-F238E27FC236}">
                <a16:creationId xmlns:a16="http://schemas.microsoft.com/office/drawing/2014/main" id="{85AD7AFB-6D25-E247-B2D7-A7CFE7EB77F2}"/>
              </a:ext>
            </a:extLst>
          </p:cNvPr>
          <p:cNvCxnSpPr>
            <a:cxnSpLocks/>
          </p:cNvCxnSpPr>
          <p:nvPr/>
        </p:nvCxnSpPr>
        <p:spPr>
          <a:xfrm>
            <a:off x="6643688" y="3157537"/>
            <a:ext cx="5548312" cy="0"/>
          </a:xfrm>
          <a:prstGeom prst="line">
            <a:avLst/>
          </a:prstGeom>
          <a:ln w="635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7732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AAC13-3B33-8549-A092-252DBBC95E09}"/>
              </a:ext>
            </a:extLst>
          </p:cNvPr>
          <p:cNvSpPr>
            <a:spLocks noGrp="1"/>
          </p:cNvSpPr>
          <p:nvPr>
            <p:ph type="title"/>
          </p:nvPr>
        </p:nvSpPr>
        <p:spPr/>
        <p:txBody>
          <a:bodyPr/>
          <a:lstStyle/>
          <a:p>
            <a:r>
              <a:rPr lang="en-US" dirty="0"/>
              <a:t>Today</a:t>
            </a:r>
          </a:p>
        </p:txBody>
      </p:sp>
      <p:sp>
        <p:nvSpPr>
          <p:cNvPr id="3" name="Content Placeholder 2">
            <a:extLst>
              <a:ext uri="{FF2B5EF4-FFF2-40B4-BE49-F238E27FC236}">
                <a16:creationId xmlns:a16="http://schemas.microsoft.com/office/drawing/2014/main" id="{C65B4B78-0B5A-C24C-A3DA-D79CA1846F93}"/>
              </a:ext>
            </a:extLst>
          </p:cNvPr>
          <p:cNvSpPr>
            <a:spLocks noGrp="1"/>
          </p:cNvSpPr>
          <p:nvPr>
            <p:ph idx="1"/>
          </p:nvPr>
        </p:nvSpPr>
        <p:spPr/>
        <p:txBody>
          <a:bodyPr/>
          <a:lstStyle/>
          <a:p>
            <a:r>
              <a:rPr lang="en-US" dirty="0"/>
              <a:t>Multilayered neural networks is an essential tool in computer vision and image analysis</a:t>
            </a:r>
          </a:p>
          <a:p>
            <a:r>
              <a:rPr lang="en-US" dirty="0"/>
              <a:t>Enhancement, detection, segmentation, recognition,…</a:t>
            </a:r>
          </a:p>
        </p:txBody>
      </p:sp>
      <p:pic>
        <p:nvPicPr>
          <p:cNvPr id="9" name="Picture 8">
            <a:extLst>
              <a:ext uri="{FF2B5EF4-FFF2-40B4-BE49-F238E27FC236}">
                <a16:creationId xmlns:a16="http://schemas.microsoft.com/office/drawing/2014/main" id="{F993EDB6-3004-DB49-8D01-2D78BD44047C}"/>
              </a:ext>
            </a:extLst>
          </p:cNvPr>
          <p:cNvPicPr>
            <a:picLocks noChangeAspect="1"/>
          </p:cNvPicPr>
          <p:nvPr/>
        </p:nvPicPr>
        <p:blipFill>
          <a:blip r:embed="rId3"/>
          <a:stretch>
            <a:fillRect/>
          </a:stretch>
        </p:blipFill>
        <p:spPr>
          <a:xfrm>
            <a:off x="8276521" y="3696452"/>
            <a:ext cx="3659828" cy="2681037"/>
          </a:xfrm>
          <a:prstGeom prst="rect">
            <a:avLst/>
          </a:prstGeom>
        </p:spPr>
      </p:pic>
      <p:sp>
        <p:nvSpPr>
          <p:cNvPr id="10" name="TextBox 9">
            <a:extLst>
              <a:ext uri="{FF2B5EF4-FFF2-40B4-BE49-F238E27FC236}">
                <a16:creationId xmlns:a16="http://schemas.microsoft.com/office/drawing/2014/main" id="{1A2DC85F-B666-2448-9324-2F280DD92798}"/>
              </a:ext>
            </a:extLst>
          </p:cNvPr>
          <p:cNvSpPr txBox="1"/>
          <p:nvPr/>
        </p:nvSpPr>
        <p:spPr>
          <a:xfrm>
            <a:off x="7914098" y="6377489"/>
            <a:ext cx="4277902" cy="369332"/>
          </a:xfrm>
          <a:prstGeom prst="rect">
            <a:avLst/>
          </a:prstGeom>
          <a:noFill/>
        </p:spPr>
        <p:txBody>
          <a:bodyPr wrap="none" rtlCol="0">
            <a:spAutoFit/>
          </a:bodyPr>
          <a:lstStyle/>
          <a:p>
            <a:r>
              <a:rPr lang="en-US" dirty="0"/>
              <a:t>[Figure from Ren et al. 2016 - Faster R-CNN]</a:t>
            </a:r>
          </a:p>
        </p:txBody>
      </p:sp>
      <p:grpSp>
        <p:nvGrpSpPr>
          <p:cNvPr id="14" name="Group 13">
            <a:extLst>
              <a:ext uri="{FF2B5EF4-FFF2-40B4-BE49-F238E27FC236}">
                <a16:creationId xmlns:a16="http://schemas.microsoft.com/office/drawing/2014/main" id="{A9EE8C63-1458-B541-A952-47673F578B24}"/>
              </a:ext>
            </a:extLst>
          </p:cNvPr>
          <p:cNvGrpSpPr/>
          <p:nvPr/>
        </p:nvGrpSpPr>
        <p:grpSpPr>
          <a:xfrm>
            <a:off x="2172194" y="3405243"/>
            <a:ext cx="5477405" cy="3041862"/>
            <a:chOff x="1906505" y="3659190"/>
            <a:chExt cx="4607345" cy="2476500"/>
          </a:xfrm>
        </p:grpSpPr>
        <p:pic>
          <p:nvPicPr>
            <p:cNvPr id="11" name="Picture 10">
              <a:extLst>
                <a:ext uri="{FF2B5EF4-FFF2-40B4-BE49-F238E27FC236}">
                  <a16:creationId xmlns:a16="http://schemas.microsoft.com/office/drawing/2014/main" id="{C5C50EB1-3365-B641-9678-07E7091A14FF}"/>
                </a:ext>
              </a:extLst>
            </p:cNvPr>
            <p:cNvPicPr>
              <a:picLocks noChangeAspect="1"/>
            </p:cNvPicPr>
            <p:nvPr/>
          </p:nvPicPr>
          <p:blipFill>
            <a:blip r:embed="rId4"/>
            <a:stretch>
              <a:fillRect/>
            </a:stretch>
          </p:blipFill>
          <p:spPr>
            <a:xfrm>
              <a:off x="1906505" y="3659190"/>
              <a:ext cx="1549400" cy="2476500"/>
            </a:xfrm>
            <a:prstGeom prst="rect">
              <a:avLst/>
            </a:prstGeom>
          </p:spPr>
        </p:pic>
        <p:pic>
          <p:nvPicPr>
            <p:cNvPr id="12" name="Picture 11">
              <a:extLst>
                <a:ext uri="{FF2B5EF4-FFF2-40B4-BE49-F238E27FC236}">
                  <a16:creationId xmlns:a16="http://schemas.microsoft.com/office/drawing/2014/main" id="{9D5A52CE-BA2B-0145-A153-5677D3AB4B69}"/>
                </a:ext>
              </a:extLst>
            </p:cNvPr>
            <p:cNvPicPr>
              <a:picLocks noChangeAspect="1"/>
            </p:cNvPicPr>
            <p:nvPr/>
          </p:nvPicPr>
          <p:blipFill>
            <a:blip r:embed="rId5"/>
            <a:stretch>
              <a:fillRect/>
            </a:stretch>
          </p:blipFill>
          <p:spPr>
            <a:xfrm>
              <a:off x="3427750" y="3659190"/>
              <a:ext cx="3086100" cy="2463800"/>
            </a:xfrm>
            <a:prstGeom prst="rect">
              <a:avLst/>
            </a:prstGeom>
          </p:spPr>
        </p:pic>
      </p:grpSp>
      <p:sp>
        <p:nvSpPr>
          <p:cNvPr id="13" name="TextBox 12">
            <a:extLst>
              <a:ext uri="{FF2B5EF4-FFF2-40B4-BE49-F238E27FC236}">
                <a16:creationId xmlns:a16="http://schemas.microsoft.com/office/drawing/2014/main" id="{36F759A4-6E35-194B-930B-EF48890F8C8C}"/>
              </a:ext>
            </a:extLst>
          </p:cNvPr>
          <p:cNvSpPr txBox="1"/>
          <p:nvPr/>
        </p:nvSpPr>
        <p:spPr>
          <a:xfrm>
            <a:off x="3093190" y="6377489"/>
            <a:ext cx="3002810" cy="369332"/>
          </a:xfrm>
          <a:prstGeom prst="rect">
            <a:avLst/>
          </a:prstGeom>
          <a:noFill/>
        </p:spPr>
        <p:txBody>
          <a:bodyPr wrap="none" rtlCol="0">
            <a:spAutoFit/>
          </a:bodyPr>
          <a:lstStyle/>
          <a:p>
            <a:r>
              <a:rPr lang="en-US" dirty="0"/>
              <a:t>[Figure from </a:t>
            </a:r>
            <a:r>
              <a:rPr lang="en-US" dirty="0" err="1"/>
              <a:t>Ledig</a:t>
            </a:r>
            <a:r>
              <a:rPr lang="en-US" dirty="0"/>
              <a:t> et al. 2017]</a:t>
            </a:r>
          </a:p>
        </p:txBody>
      </p:sp>
    </p:spTree>
    <p:extLst>
      <p:ext uri="{BB962C8B-B14F-4D97-AF65-F5344CB8AC3E}">
        <p14:creationId xmlns:p14="http://schemas.microsoft.com/office/powerpoint/2010/main" val="2695496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1A79-BF01-D44D-9DB7-446CFF347F85}"/>
              </a:ext>
            </a:extLst>
          </p:cNvPr>
          <p:cNvSpPr>
            <a:spLocks noGrp="1"/>
          </p:cNvSpPr>
          <p:nvPr>
            <p:ph type="title"/>
          </p:nvPr>
        </p:nvSpPr>
        <p:spPr/>
        <p:txBody>
          <a:bodyPr/>
          <a:lstStyle/>
          <a:p>
            <a:r>
              <a:rPr lang="en-US" dirty="0"/>
              <a:t>Local vs. global information gathering</a:t>
            </a:r>
          </a:p>
        </p:txBody>
      </p:sp>
      <p:cxnSp>
        <p:nvCxnSpPr>
          <p:cNvPr id="47" name="Straight Connector 46">
            <a:extLst>
              <a:ext uri="{FF2B5EF4-FFF2-40B4-BE49-F238E27FC236}">
                <a16:creationId xmlns:a16="http://schemas.microsoft.com/office/drawing/2014/main" id="{E7DF5A38-87E3-F04F-8330-8238C112173C}"/>
              </a:ext>
            </a:extLst>
          </p:cNvPr>
          <p:cNvCxnSpPr>
            <a:cxnSpLocks/>
          </p:cNvCxnSpPr>
          <p:nvPr/>
        </p:nvCxnSpPr>
        <p:spPr>
          <a:xfrm>
            <a:off x="6771861" y="1525798"/>
            <a:ext cx="0" cy="5332202"/>
          </a:xfrm>
          <a:prstGeom prst="line">
            <a:avLst/>
          </a:prstGeom>
          <a:ln w="635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9424F5B-F88E-A14B-903B-675375623ABD}"/>
              </a:ext>
            </a:extLst>
          </p:cNvPr>
          <p:cNvCxnSpPr>
            <a:cxnSpLocks/>
          </p:cNvCxnSpPr>
          <p:nvPr/>
        </p:nvCxnSpPr>
        <p:spPr>
          <a:xfrm flipV="1">
            <a:off x="1948721" y="1525798"/>
            <a:ext cx="10243279" cy="1"/>
          </a:xfrm>
          <a:prstGeom prst="line">
            <a:avLst/>
          </a:prstGeom>
          <a:ln w="635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4771EDC-D5FC-3742-A8D3-3734E3064655}"/>
              </a:ext>
            </a:extLst>
          </p:cNvPr>
          <p:cNvPicPr>
            <a:picLocks noChangeAspect="1"/>
          </p:cNvPicPr>
          <p:nvPr/>
        </p:nvPicPr>
        <p:blipFill>
          <a:blip r:embed="rId3"/>
          <a:stretch>
            <a:fillRect/>
          </a:stretch>
        </p:blipFill>
        <p:spPr>
          <a:xfrm>
            <a:off x="7154944" y="1575869"/>
            <a:ext cx="3898937" cy="4070696"/>
          </a:xfrm>
          <a:prstGeom prst="rect">
            <a:avLst/>
          </a:prstGeom>
        </p:spPr>
      </p:pic>
      <p:pic>
        <p:nvPicPr>
          <p:cNvPr id="4" name="Picture 3">
            <a:extLst>
              <a:ext uri="{FF2B5EF4-FFF2-40B4-BE49-F238E27FC236}">
                <a16:creationId xmlns:a16="http://schemas.microsoft.com/office/drawing/2014/main" id="{319F7241-6C30-F549-855E-0919373E131C}"/>
              </a:ext>
            </a:extLst>
          </p:cNvPr>
          <p:cNvPicPr>
            <a:picLocks noChangeAspect="1"/>
          </p:cNvPicPr>
          <p:nvPr/>
        </p:nvPicPr>
        <p:blipFill>
          <a:blip r:embed="rId4"/>
          <a:stretch>
            <a:fillRect/>
          </a:stretch>
        </p:blipFill>
        <p:spPr>
          <a:xfrm>
            <a:off x="1948720" y="1906588"/>
            <a:ext cx="4066311" cy="3595108"/>
          </a:xfrm>
          <a:prstGeom prst="rect">
            <a:avLst/>
          </a:prstGeom>
        </p:spPr>
      </p:pic>
      <p:sp>
        <p:nvSpPr>
          <p:cNvPr id="5" name="TextBox 4">
            <a:extLst>
              <a:ext uri="{FF2B5EF4-FFF2-40B4-BE49-F238E27FC236}">
                <a16:creationId xmlns:a16="http://schemas.microsoft.com/office/drawing/2014/main" id="{6DD11BB4-9C9A-9C4A-952F-A070DC46AE59}"/>
              </a:ext>
            </a:extLst>
          </p:cNvPr>
          <p:cNvSpPr txBox="1"/>
          <p:nvPr/>
        </p:nvSpPr>
        <p:spPr>
          <a:xfrm>
            <a:off x="2039177" y="5716412"/>
            <a:ext cx="4421124" cy="1015663"/>
          </a:xfrm>
          <a:prstGeom prst="rect">
            <a:avLst/>
          </a:prstGeom>
          <a:noFill/>
        </p:spPr>
        <p:txBody>
          <a:bodyPr wrap="square" rtlCol="0">
            <a:spAutoFit/>
          </a:bodyPr>
          <a:lstStyle/>
          <a:p>
            <a:r>
              <a:rPr lang="en-US" sz="2000" dirty="0"/>
              <a:t>Fully connected architecture:</a:t>
            </a:r>
          </a:p>
          <a:p>
            <a:r>
              <a:rPr lang="en-US" sz="2000" dirty="0"/>
              <a:t>The entire image needs to be represented in a single vector</a:t>
            </a:r>
          </a:p>
        </p:txBody>
      </p:sp>
      <p:sp>
        <p:nvSpPr>
          <p:cNvPr id="173" name="TextBox 172">
            <a:extLst>
              <a:ext uri="{FF2B5EF4-FFF2-40B4-BE49-F238E27FC236}">
                <a16:creationId xmlns:a16="http://schemas.microsoft.com/office/drawing/2014/main" id="{B9D2FB6F-F4ED-4247-BF33-607BDE68A06C}"/>
              </a:ext>
            </a:extLst>
          </p:cNvPr>
          <p:cNvSpPr txBox="1"/>
          <p:nvPr/>
        </p:nvSpPr>
        <p:spPr>
          <a:xfrm>
            <a:off x="7083422" y="5716412"/>
            <a:ext cx="4421124" cy="1015663"/>
          </a:xfrm>
          <a:prstGeom prst="rect">
            <a:avLst/>
          </a:prstGeom>
          <a:noFill/>
        </p:spPr>
        <p:txBody>
          <a:bodyPr wrap="square" rtlCol="0">
            <a:spAutoFit/>
          </a:bodyPr>
          <a:lstStyle/>
          <a:p>
            <a:r>
              <a:rPr lang="en-US" sz="2000" dirty="0"/>
              <a:t>Convolutional architecture:</a:t>
            </a:r>
          </a:p>
          <a:p>
            <a:r>
              <a:rPr lang="en-US" sz="2000" dirty="0"/>
              <a:t>Local neighborhoods are represented in a single vector</a:t>
            </a:r>
          </a:p>
        </p:txBody>
      </p:sp>
      <p:sp>
        <p:nvSpPr>
          <p:cNvPr id="6" name="TextBox 5">
            <a:extLst>
              <a:ext uri="{FF2B5EF4-FFF2-40B4-BE49-F238E27FC236}">
                <a16:creationId xmlns:a16="http://schemas.microsoft.com/office/drawing/2014/main" id="{63531D2A-D9AA-F74E-901E-1883DABA3438}"/>
              </a:ext>
            </a:extLst>
          </p:cNvPr>
          <p:cNvSpPr txBox="1"/>
          <p:nvPr/>
        </p:nvSpPr>
        <p:spPr>
          <a:xfrm>
            <a:off x="3848063" y="4351195"/>
            <a:ext cx="2760009" cy="1015663"/>
          </a:xfrm>
          <a:prstGeom prst="rect">
            <a:avLst/>
          </a:prstGeom>
          <a:noFill/>
          <a:ln w="25400">
            <a:solidFill>
              <a:srgbClr val="C00000"/>
            </a:solidFill>
          </a:ln>
        </p:spPr>
        <p:txBody>
          <a:bodyPr wrap="square" rtlCol="0">
            <a:spAutoFit/>
          </a:bodyPr>
          <a:lstStyle/>
          <a:p>
            <a:r>
              <a:rPr lang="en-US" sz="2000" dirty="0"/>
              <a:t>To retain similar level of information you need a large d</a:t>
            </a:r>
            <a:r>
              <a:rPr lang="en-US" sz="2000" baseline="-25000" dirty="0"/>
              <a:t>1</a:t>
            </a:r>
          </a:p>
        </p:txBody>
      </p:sp>
      <p:sp>
        <p:nvSpPr>
          <p:cNvPr id="174" name="TextBox 173">
            <a:extLst>
              <a:ext uri="{FF2B5EF4-FFF2-40B4-BE49-F238E27FC236}">
                <a16:creationId xmlns:a16="http://schemas.microsoft.com/office/drawing/2014/main" id="{348502E4-03E7-F74D-8E69-1E4E94EDDE5D}"/>
              </a:ext>
            </a:extLst>
          </p:cNvPr>
          <p:cNvSpPr txBox="1"/>
          <p:nvPr/>
        </p:nvSpPr>
        <p:spPr>
          <a:xfrm>
            <a:off x="9293984" y="4928188"/>
            <a:ext cx="2760009" cy="707886"/>
          </a:xfrm>
          <a:prstGeom prst="rect">
            <a:avLst/>
          </a:prstGeom>
          <a:noFill/>
          <a:ln w="25400">
            <a:solidFill>
              <a:srgbClr val="C00000"/>
            </a:solidFill>
          </a:ln>
        </p:spPr>
        <p:txBody>
          <a:bodyPr wrap="square" rtlCol="0">
            <a:spAutoFit/>
          </a:bodyPr>
          <a:lstStyle/>
          <a:p>
            <a:r>
              <a:rPr lang="en-US" sz="2000" dirty="0"/>
              <a:t>Don’t need a very large d</a:t>
            </a:r>
            <a:r>
              <a:rPr lang="en-US" sz="2000" baseline="-25000" dirty="0"/>
              <a:t>1 </a:t>
            </a:r>
            <a:r>
              <a:rPr lang="en-US" sz="2000" dirty="0"/>
              <a:t>to retain information</a:t>
            </a:r>
            <a:endParaRPr lang="en-US" sz="2000" baseline="-25000" dirty="0"/>
          </a:p>
        </p:txBody>
      </p:sp>
    </p:spTree>
    <p:extLst>
      <p:ext uri="{BB962C8B-B14F-4D97-AF65-F5344CB8AC3E}">
        <p14:creationId xmlns:p14="http://schemas.microsoft.com/office/powerpoint/2010/main" val="1988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
                                        </p:tgtEl>
                                        <p:attrNameLst>
                                          <p:attrName>style.visibility</p:attrName>
                                        </p:attrNameLst>
                                      </p:cBhvr>
                                      <p:to>
                                        <p:strVal val="visible"/>
                                      </p:to>
                                    </p:set>
                                    <p:animEffect transition="in" filter="fade">
                                      <p:cBhvr>
                                        <p:cTn id="12" dur="5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06C83-9204-7E4D-A9C7-5D0265BE2D76}"/>
              </a:ext>
            </a:extLst>
          </p:cNvPr>
          <p:cNvSpPr>
            <a:spLocks noGrp="1"/>
          </p:cNvSpPr>
          <p:nvPr>
            <p:ph type="title"/>
          </p:nvPr>
        </p:nvSpPr>
        <p:spPr/>
        <p:txBody>
          <a:bodyPr/>
          <a:lstStyle/>
          <a:p>
            <a:r>
              <a:rPr lang="en-US" dirty="0"/>
              <a:t>Layer size and number of parameters at an intermediate layer</a:t>
            </a:r>
          </a:p>
        </p:txBody>
      </p:sp>
      <p:sp>
        <p:nvSpPr>
          <p:cNvPr id="82" name="TextBox 81">
            <a:extLst>
              <a:ext uri="{FF2B5EF4-FFF2-40B4-BE49-F238E27FC236}">
                <a16:creationId xmlns:a16="http://schemas.microsoft.com/office/drawing/2014/main" id="{180704F3-C53C-E24B-98B6-C4BACE48E997}"/>
              </a:ext>
            </a:extLst>
          </p:cNvPr>
          <p:cNvSpPr txBox="1"/>
          <p:nvPr/>
        </p:nvSpPr>
        <p:spPr>
          <a:xfrm>
            <a:off x="4630919" y="1677190"/>
            <a:ext cx="2476575" cy="523220"/>
          </a:xfrm>
          <a:prstGeom prst="rect">
            <a:avLst/>
          </a:prstGeom>
          <a:noFill/>
        </p:spPr>
        <p:txBody>
          <a:bodyPr wrap="none" rtlCol="0">
            <a:spAutoFit/>
          </a:bodyPr>
          <a:lstStyle/>
          <a:p>
            <a:r>
              <a:rPr lang="en-US" sz="2800" dirty="0"/>
              <a:t>Fully connected</a:t>
            </a:r>
          </a:p>
        </p:txBody>
      </p:sp>
      <p:sp>
        <p:nvSpPr>
          <p:cNvPr id="83" name="TextBox 82">
            <a:extLst>
              <a:ext uri="{FF2B5EF4-FFF2-40B4-BE49-F238E27FC236}">
                <a16:creationId xmlns:a16="http://schemas.microsoft.com/office/drawing/2014/main" id="{BBB79638-BD2E-8045-9741-8DFFB0D0CE68}"/>
              </a:ext>
            </a:extLst>
          </p:cNvPr>
          <p:cNvSpPr txBox="1"/>
          <p:nvPr/>
        </p:nvSpPr>
        <p:spPr>
          <a:xfrm>
            <a:off x="8532160" y="1686357"/>
            <a:ext cx="2199961" cy="523220"/>
          </a:xfrm>
          <a:prstGeom prst="rect">
            <a:avLst/>
          </a:prstGeom>
          <a:noFill/>
        </p:spPr>
        <p:txBody>
          <a:bodyPr wrap="none" rtlCol="0">
            <a:spAutoFit/>
          </a:bodyPr>
          <a:lstStyle/>
          <a:p>
            <a:r>
              <a:rPr lang="en-US" sz="2800" dirty="0"/>
              <a:t>Convolutional</a:t>
            </a:r>
          </a:p>
        </p:txBody>
      </p:sp>
      <p:pic>
        <p:nvPicPr>
          <p:cNvPr id="49" name="Picture 48">
            <a:extLst>
              <a:ext uri="{FF2B5EF4-FFF2-40B4-BE49-F238E27FC236}">
                <a16:creationId xmlns:a16="http://schemas.microsoft.com/office/drawing/2014/main" id="{FB60C55D-681A-4D45-A731-619C38E24FCA}"/>
              </a:ext>
            </a:extLst>
          </p:cNvPr>
          <p:cNvPicPr>
            <a:picLocks noChangeAspect="1"/>
          </p:cNvPicPr>
          <p:nvPr/>
        </p:nvPicPr>
        <p:blipFill>
          <a:blip r:embed="rId2"/>
          <a:stretch>
            <a:fillRect/>
          </a:stretch>
        </p:blipFill>
        <p:spPr>
          <a:xfrm>
            <a:off x="4970520" y="2617303"/>
            <a:ext cx="1879600" cy="381000"/>
          </a:xfrm>
          <a:prstGeom prst="rect">
            <a:avLst/>
          </a:prstGeom>
        </p:spPr>
      </p:pic>
      <p:pic>
        <p:nvPicPr>
          <p:cNvPr id="50" name="Picture 49">
            <a:extLst>
              <a:ext uri="{FF2B5EF4-FFF2-40B4-BE49-F238E27FC236}">
                <a16:creationId xmlns:a16="http://schemas.microsoft.com/office/drawing/2014/main" id="{B803501C-88B9-1741-B9CD-421107658989}"/>
              </a:ext>
            </a:extLst>
          </p:cNvPr>
          <p:cNvPicPr>
            <a:picLocks noChangeAspect="1"/>
          </p:cNvPicPr>
          <p:nvPr/>
        </p:nvPicPr>
        <p:blipFill>
          <a:blip r:embed="rId3"/>
          <a:stretch>
            <a:fillRect/>
          </a:stretch>
        </p:blipFill>
        <p:spPr>
          <a:xfrm>
            <a:off x="5203924" y="3289582"/>
            <a:ext cx="1206500" cy="381000"/>
          </a:xfrm>
          <a:prstGeom prst="rect">
            <a:avLst/>
          </a:prstGeom>
        </p:spPr>
      </p:pic>
      <p:pic>
        <p:nvPicPr>
          <p:cNvPr id="51" name="Picture 50">
            <a:extLst>
              <a:ext uri="{FF2B5EF4-FFF2-40B4-BE49-F238E27FC236}">
                <a16:creationId xmlns:a16="http://schemas.microsoft.com/office/drawing/2014/main" id="{A94E1922-DB33-3A40-9B60-760B18C5B682}"/>
              </a:ext>
            </a:extLst>
          </p:cNvPr>
          <p:cNvPicPr>
            <a:picLocks noChangeAspect="1"/>
          </p:cNvPicPr>
          <p:nvPr/>
        </p:nvPicPr>
        <p:blipFill>
          <a:blip r:embed="rId4"/>
          <a:stretch>
            <a:fillRect/>
          </a:stretch>
        </p:blipFill>
        <p:spPr>
          <a:xfrm>
            <a:off x="4628915" y="4010186"/>
            <a:ext cx="2222500" cy="381000"/>
          </a:xfrm>
          <a:prstGeom prst="rect">
            <a:avLst/>
          </a:prstGeom>
        </p:spPr>
      </p:pic>
      <p:pic>
        <p:nvPicPr>
          <p:cNvPr id="52" name="Picture 51">
            <a:extLst>
              <a:ext uri="{FF2B5EF4-FFF2-40B4-BE49-F238E27FC236}">
                <a16:creationId xmlns:a16="http://schemas.microsoft.com/office/drawing/2014/main" id="{85185E0A-CA17-2C4F-830F-1FB50282B0A9}"/>
              </a:ext>
            </a:extLst>
          </p:cNvPr>
          <p:cNvPicPr>
            <a:picLocks noChangeAspect="1"/>
          </p:cNvPicPr>
          <p:nvPr/>
        </p:nvPicPr>
        <p:blipFill>
          <a:blip r:embed="rId5"/>
          <a:stretch>
            <a:fillRect/>
          </a:stretch>
        </p:blipFill>
        <p:spPr>
          <a:xfrm>
            <a:off x="7840058" y="2601147"/>
            <a:ext cx="3873500" cy="406400"/>
          </a:xfrm>
          <a:prstGeom prst="rect">
            <a:avLst/>
          </a:prstGeom>
        </p:spPr>
      </p:pic>
      <p:pic>
        <p:nvPicPr>
          <p:cNvPr id="53" name="Picture 52">
            <a:extLst>
              <a:ext uri="{FF2B5EF4-FFF2-40B4-BE49-F238E27FC236}">
                <a16:creationId xmlns:a16="http://schemas.microsoft.com/office/drawing/2014/main" id="{0BAFE032-33BE-EA4E-B72A-33D795DCAD50}"/>
              </a:ext>
            </a:extLst>
          </p:cNvPr>
          <p:cNvPicPr>
            <a:picLocks noChangeAspect="1"/>
          </p:cNvPicPr>
          <p:nvPr/>
        </p:nvPicPr>
        <p:blipFill>
          <a:blip r:embed="rId6"/>
          <a:stretch>
            <a:fillRect/>
          </a:stretch>
        </p:blipFill>
        <p:spPr>
          <a:xfrm>
            <a:off x="8343090" y="3272807"/>
            <a:ext cx="2578100" cy="406400"/>
          </a:xfrm>
          <a:prstGeom prst="rect">
            <a:avLst/>
          </a:prstGeom>
        </p:spPr>
      </p:pic>
      <p:pic>
        <p:nvPicPr>
          <p:cNvPr id="54" name="Picture 53">
            <a:extLst>
              <a:ext uri="{FF2B5EF4-FFF2-40B4-BE49-F238E27FC236}">
                <a16:creationId xmlns:a16="http://schemas.microsoft.com/office/drawing/2014/main" id="{271324E9-9998-7144-A546-36EC390EF15C}"/>
              </a:ext>
            </a:extLst>
          </p:cNvPr>
          <p:cNvPicPr>
            <a:picLocks noChangeAspect="1"/>
          </p:cNvPicPr>
          <p:nvPr/>
        </p:nvPicPr>
        <p:blipFill>
          <a:blip r:embed="rId7"/>
          <a:stretch>
            <a:fillRect/>
          </a:stretch>
        </p:blipFill>
        <p:spPr>
          <a:xfrm>
            <a:off x="8120200" y="5275420"/>
            <a:ext cx="3467100" cy="406400"/>
          </a:xfrm>
          <a:prstGeom prst="rect">
            <a:avLst/>
          </a:prstGeom>
        </p:spPr>
      </p:pic>
      <p:grpSp>
        <p:nvGrpSpPr>
          <p:cNvPr id="55" name="Group 54">
            <a:extLst>
              <a:ext uri="{FF2B5EF4-FFF2-40B4-BE49-F238E27FC236}">
                <a16:creationId xmlns:a16="http://schemas.microsoft.com/office/drawing/2014/main" id="{019560E1-8B2C-E542-B0B4-EB20866D2B59}"/>
              </a:ext>
            </a:extLst>
          </p:cNvPr>
          <p:cNvGrpSpPr/>
          <p:nvPr/>
        </p:nvGrpSpPr>
        <p:grpSpPr>
          <a:xfrm>
            <a:off x="7547132" y="4002032"/>
            <a:ext cx="4432300" cy="842786"/>
            <a:chOff x="7555855" y="4500813"/>
            <a:chExt cx="4432300" cy="842786"/>
          </a:xfrm>
        </p:grpSpPr>
        <p:pic>
          <p:nvPicPr>
            <p:cNvPr id="56" name="Picture 55">
              <a:extLst>
                <a:ext uri="{FF2B5EF4-FFF2-40B4-BE49-F238E27FC236}">
                  <a16:creationId xmlns:a16="http://schemas.microsoft.com/office/drawing/2014/main" id="{40023D04-0808-9B41-8F45-F0A68AEA8FDC}"/>
                </a:ext>
              </a:extLst>
            </p:cNvPr>
            <p:cNvPicPr>
              <a:picLocks noChangeAspect="1"/>
            </p:cNvPicPr>
            <p:nvPr/>
          </p:nvPicPr>
          <p:blipFill>
            <a:blip r:embed="rId8"/>
            <a:stretch>
              <a:fillRect/>
            </a:stretch>
          </p:blipFill>
          <p:spPr>
            <a:xfrm>
              <a:off x="7555855" y="5013399"/>
              <a:ext cx="4432300" cy="330200"/>
            </a:xfrm>
            <a:prstGeom prst="rect">
              <a:avLst/>
            </a:prstGeom>
          </p:spPr>
        </p:pic>
        <p:pic>
          <p:nvPicPr>
            <p:cNvPr id="57" name="Picture 56">
              <a:extLst>
                <a:ext uri="{FF2B5EF4-FFF2-40B4-BE49-F238E27FC236}">
                  <a16:creationId xmlns:a16="http://schemas.microsoft.com/office/drawing/2014/main" id="{02011B84-94D8-0140-A020-B9BA844DE922}"/>
                </a:ext>
              </a:extLst>
            </p:cNvPr>
            <p:cNvPicPr>
              <a:picLocks noChangeAspect="1"/>
            </p:cNvPicPr>
            <p:nvPr/>
          </p:nvPicPr>
          <p:blipFill>
            <a:blip r:embed="rId9"/>
            <a:stretch>
              <a:fillRect/>
            </a:stretch>
          </p:blipFill>
          <p:spPr>
            <a:xfrm>
              <a:off x="8587738" y="4500813"/>
              <a:ext cx="2222500" cy="381000"/>
            </a:xfrm>
            <a:prstGeom prst="rect">
              <a:avLst/>
            </a:prstGeom>
          </p:spPr>
        </p:pic>
      </p:grpSp>
      <p:grpSp>
        <p:nvGrpSpPr>
          <p:cNvPr id="15" name="Group 14">
            <a:extLst>
              <a:ext uri="{FF2B5EF4-FFF2-40B4-BE49-F238E27FC236}">
                <a16:creationId xmlns:a16="http://schemas.microsoft.com/office/drawing/2014/main" id="{BB7151B4-C7BF-6F43-B78E-B55E394A06D1}"/>
              </a:ext>
            </a:extLst>
          </p:cNvPr>
          <p:cNvGrpSpPr>
            <a:grpSpLocks noChangeAspect="1"/>
          </p:cNvGrpSpPr>
          <p:nvPr/>
        </p:nvGrpSpPr>
        <p:grpSpPr>
          <a:xfrm>
            <a:off x="2342903" y="2573098"/>
            <a:ext cx="1535854" cy="2908224"/>
            <a:chOff x="3203173" y="1809527"/>
            <a:chExt cx="2140226" cy="4052636"/>
          </a:xfrm>
        </p:grpSpPr>
        <p:grpSp>
          <p:nvGrpSpPr>
            <p:cNvPr id="16" name="Group 15">
              <a:extLst>
                <a:ext uri="{FF2B5EF4-FFF2-40B4-BE49-F238E27FC236}">
                  <a16:creationId xmlns:a16="http://schemas.microsoft.com/office/drawing/2014/main" id="{534D0B26-082C-F54D-81D1-7F46D7CB389D}"/>
                </a:ext>
              </a:extLst>
            </p:cNvPr>
            <p:cNvGrpSpPr/>
            <p:nvPr/>
          </p:nvGrpSpPr>
          <p:grpSpPr>
            <a:xfrm>
              <a:off x="3203173" y="1809527"/>
              <a:ext cx="378538" cy="4052636"/>
              <a:chOff x="3594676" y="1529407"/>
              <a:chExt cx="378538" cy="4052636"/>
            </a:xfrm>
          </p:grpSpPr>
          <p:sp>
            <p:nvSpPr>
              <p:cNvPr id="38" name="Rectangle 37">
                <a:extLst>
                  <a:ext uri="{FF2B5EF4-FFF2-40B4-BE49-F238E27FC236}">
                    <a16:creationId xmlns:a16="http://schemas.microsoft.com/office/drawing/2014/main" id="{9152C2B1-EE38-4C4B-ADC0-C1DD5C8D5868}"/>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590F408-D68E-414D-BB2F-AA05A4D89567}"/>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C251548-4E5F-1F46-A5BB-74F6E50BE902}"/>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C1C2C91-C2EA-3746-A937-C69B567653B2}"/>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104585C-74A8-0041-82FD-D37D5771CA27}"/>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B9F71E3-2ABC-F040-A0DC-EF9C4720C464}"/>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5EE927F-65E4-5547-91A7-C96C1D94C092}"/>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3CDC30CE-67DA-104E-955F-25F63D58BFA0}"/>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EB5CA055-4FF3-764A-8A1E-D25D9F4DCD04}"/>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8100E94D-FA52-614E-9FB8-CFCBF1BB255B}"/>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AFA832CB-C4D9-D440-BDA1-FCD337CE215A}"/>
                </a:ext>
              </a:extLst>
            </p:cNvPr>
            <p:cNvGrpSpPr/>
            <p:nvPr/>
          </p:nvGrpSpPr>
          <p:grpSpPr>
            <a:xfrm>
              <a:off x="4964861" y="1809527"/>
              <a:ext cx="378538" cy="4052636"/>
              <a:chOff x="3594676" y="1529407"/>
              <a:chExt cx="378538" cy="4052636"/>
            </a:xfrm>
          </p:grpSpPr>
          <p:sp>
            <p:nvSpPr>
              <p:cNvPr id="28" name="Rectangle 27">
                <a:extLst>
                  <a:ext uri="{FF2B5EF4-FFF2-40B4-BE49-F238E27FC236}">
                    <a16:creationId xmlns:a16="http://schemas.microsoft.com/office/drawing/2014/main" id="{B78AC605-77E2-054E-8FE0-F432573DE0EB}"/>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FE5554E-465D-544F-8840-C285CB88BD4C}"/>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53A8BBB-0EC8-A545-A62B-521ED6EA67DB}"/>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DAED403-1E80-B648-BA42-4EA813601692}"/>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C71FBF1-02A2-3242-8301-080A2D3271FC}"/>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CEE7FB4-23BE-D547-BEEB-42FA311DB2D2}"/>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51E3E9A-9489-194F-BA6D-8F0637E82EA2}"/>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FD8036D-B190-1148-8F9A-4A9E6C010A62}"/>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7AA2362-A575-F843-A6FA-B02C6D6D7361}"/>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1F01896-B862-9E4B-A92F-2B9F2B8B04C6}"/>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Arrow Connector 17">
              <a:extLst>
                <a:ext uri="{FF2B5EF4-FFF2-40B4-BE49-F238E27FC236}">
                  <a16:creationId xmlns:a16="http://schemas.microsoft.com/office/drawing/2014/main" id="{7935FFA1-E883-1F48-9418-C04754696672}"/>
                </a:ext>
              </a:extLst>
            </p:cNvPr>
            <p:cNvCxnSpPr>
              <a:endCxn id="36" idx="1"/>
            </p:cNvCxnSpPr>
            <p:nvPr/>
          </p:nvCxnSpPr>
          <p:spPr>
            <a:xfrm flipV="1">
              <a:off x="3581710" y="4036840"/>
              <a:ext cx="1383152" cy="182532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25B0658-118D-414C-B27C-0ABADB2A4F63}"/>
                </a:ext>
              </a:extLst>
            </p:cNvPr>
            <p:cNvCxnSpPr>
              <a:cxnSpLocks/>
              <a:stCxn id="45" idx="3"/>
              <a:endCxn id="36" idx="1"/>
            </p:cNvCxnSpPr>
            <p:nvPr/>
          </p:nvCxnSpPr>
          <p:spPr>
            <a:xfrm flipV="1">
              <a:off x="3581710" y="4036840"/>
              <a:ext cx="1383152" cy="1221904"/>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1464A0A-6C51-4D42-AED3-D01604FFCD02}"/>
                </a:ext>
              </a:extLst>
            </p:cNvPr>
            <p:cNvCxnSpPr>
              <a:cxnSpLocks/>
              <a:stCxn id="42" idx="3"/>
              <a:endCxn id="36" idx="1"/>
            </p:cNvCxnSpPr>
            <p:nvPr/>
          </p:nvCxnSpPr>
          <p:spPr>
            <a:xfrm flipV="1">
              <a:off x="3581710" y="4036840"/>
              <a:ext cx="1383152" cy="817984"/>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21DDCFA-646B-2D4A-AA8B-A42F3F217C37}"/>
                </a:ext>
              </a:extLst>
            </p:cNvPr>
            <p:cNvCxnSpPr>
              <a:cxnSpLocks/>
              <a:endCxn id="36" idx="1"/>
            </p:cNvCxnSpPr>
            <p:nvPr/>
          </p:nvCxnSpPr>
          <p:spPr>
            <a:xfrm flipV="1">
              <a:off x="3581710" y="4036840"/>
              <a:ext cx="1383152" cy="399176"/>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CDA1D1F-8F5B-3A4C-9B6D-DB272AA27184}"/>
                </a:ext>
              </a:extLst>
            </p:cNvPr>
            <p:cNvCxnSpPr>
              <a:cxnSpLocks/>
              <a:stCxn id="46" idx="3"/>
              <a:endCxn id="36" idx="1"/>
            </p:cNvCxnSpPr>
            <p:nvPr/>
          </p:nvCxnSpPr>
          <p:spPr>
            <a:xfrm>
              <a:off x="3581711" y="4036840"/>
              <a:ext cx="1383151" cy="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F4E4D42-6569-E043-8559-F78B2F95A9DE}"/>
                </a:ext>
              </a:extLst>
            </p:cNvPr>
            <p:cNvCxnSpPr>
              <a:cxnSpLocks/>
              <a:stCxn id="43" idx="3"/>
              <a:endCxn id="36" idx="1"/>
            </p:cNvCxnSpPr>
            <p:nvPr/>
          </p:nvCxnSpPr>
          <p:spPr>
            <a:xfrm>
              <a:off x="3581711" y="3632920"/>
              <a:ext cx="1383151" cy="40392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9C9F42C-8083-184B-A827-0981A2D44B50}"/>
                </a:ext>
              </a:extLst>
            </p:cNvPr>
            <p:cNvCxnSpPr>
              <a:cxnSpLocks/>
              <a:stCxn id="40" idx="3"/>
              <a:endCxn id="36" idx="1"/>
            </p:cNvCxnSpPr>
            <p:nvPr/>
          </p:nvCxnSpPr>
          <p:spPr>
            <a:xfrm>
              <a:off x="3581711" y="3229000"/>
              <a:ext cx="1383151" cy="80784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F2185CC-A6B4-4E41-B371-307964DD0A4B}"/>
                </a:ext>
              </a:extLst>
            </p:cNvPr>
            <p:cNvCxnSpPr>
              <a:cxnSpLocks/>
              <a:stCxn id="44" idx="3"/>
              <a:endCxn id="36" idx="1"/>
            </p:cNvCxnSpPr>
            <p:nvPr/>
          </p:nvCxnSpPr>
          <p:spPr>
            <a:xfrm>
              <a:off x="3581710" y="2819327"/>
              <a:ext cx="1383152" cy="121751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177FB5B-8481-2C4F-B19E-CAA7B34E7371}"/>
                </a:ext>
              </a:extLst>
            </p:cNvPr>
            <p:cNvCxnSpPr>
              <a:cxnSpLocks/>
              <a:stCxn id="41" idx="3"/>
              <a:endCxn id="36" idx="1"/>
            </p:cNvCxnSpPr>
            <p:nvPr/>
          </p:nvCxnSpPr>
          <p:spPr>
            <a:xfrm>
              <a:off x="3581710" y="2415407"/>
              <a:ext cx="1383152" cy="162143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9DB8489-0656-AD46-AF8A-0DD5F5C9133E}"/>
                </a:ext>
              </a:extLst>
            </p:cNvPr>
            <p:cNvCxnSpPr>
              <a:cxnSpLocks/>
              <a:stCxn id="38" idx="3"/>
              <a:endCxn id="36" idx="1"/>
            </p:cNvCxnSpPr>
            <p:nvPr/>
          </p:nvCxnSpPr>
          <p:spPr>
            <a:xfrm>
              <a:off x="3581710" y="2011487"/>
              <a:ext cx="1383152" cy="202535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grpSp>
      <p:sp>
        <p:nvSpPr>
          <p:cNvPr id="60" name="TextBox 59">
            <a:extLst>
              <a:ext uri="{FF2B5EF4-FFF2-40B4-BE49-F238E27FC236}">
                <a16:creationId xmlns:a16="http://schemas.microsoft.com/office/drawing/2014/main" id="{A9AA210F-D197-6948-83FE-651F958D39AF}"/>
              </a:ext>
            </a:extLst>
          </p:cNvPr>
          <p:cNvSpPr txBox="1"/>
          <p:nvPr/>
        </p:nvSpPr>
        <p:spPr>
          <a:xfrm>
            <a:off x="2530023" y="6285616"/>
            <a:ext cx="9270102" cy="461665"/>
          </a:xfrm>
          <a:prstGeom prst="rect">
            <a:avLst/>
          </a:prstGeom>
          <a:noFill/>
          <a:ln>
            <a:solidFill>
              <a:srgbClr val="C00000"/>
            </a:solidFill>
          </a:ln>
        </p:spPr>
        <p:txBody>
          <a:bodyPr wrap="none" rtlCol="0">
            <a:spAutoFit/>
          </a:bodyPr>
          <a:lstStyle/>
          <a:p>
            <a:r>
              <a:rPr lang="en-US" sz="2400" b="1" dirty="0"/>
              <a:t>Larger</a:t>
            </a:r>
            <a:r>
              <a:rPr lang="en-US" sz="2400" dirty="0"/>
              <a:t> layers with </a:t>
            </a:r>
            <a:r>
              <a:rPr lang="en-US" sz="2400" b="1" dirty="0"/>
              <a:t>sparser</a:t>
            </a:r>
            <a:r>
              <a:rPr lang="en-US" sz="2400" dirty="0"/>
              <a:t> connections with lower number of parameters</a:t>
            </a:r>
          </a:p>
        </p:txBody>
      </p:sp>
    </p:spTree>
    <p:extLst>
      <p:ext uri="{BB962C8B-B14F-4D97-AF65-F5344CB8AC3E}">
        <p14:creationId xmlns:p14="http://schemas.microsoft.com/office/powerpoint/2010/main" val="200881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68069-9477-4142-9643-5598792B8764}"/>
              </a:ext>
            </a:extLst>
          </p:cNvPr>
          <p:cNvSpPr>
            <a:spLocks noGrp="1"/>
          </p:cNvSpPr>
          <p:nvPr>
            <p:ph type="title"/>
          </p:nvPr>
        </p:nvSpPr>
        <p:spPr/>
        <p:txBody>
          <a:bodyPr/>
          <a:lstStyle/>
          <a:p>
            <a:r>
              <a:rPr lang="en-US" dirty="0"/>
              <a:t>Channel size</a:t>
            </a:r>
          </a:p>
        </p:txBody>
      </p:sp>
      <p:sp>
        <p:nvSpPr>
          <p:cNvPr id="3" name="Content Placeholder 2">
            <a:extLst>
              <a:ext uri="{FF2B5EF4-FFF2-40B4-BE49-F238E27FC236}">
                <a16:creationId xmlns:a16="http://schemas.microsoft.com/office/drawing/2014/main" id="{DD65ED35-1189-3440-A823-B19F6A46AFB6}"/>
              </a:ext>
            </a:extLst>
          </p:cNvPr>
          <p:cNvSpPr>
            <a:spLocks noGrp="1"/>
          </p:cNvSpPr>
          <p:nvPr>
            <p:ph idx="1"/>
          </p:nvPr>
        </p:nvSpPr>
        <p:spPr/>
        <p:txBody>
          <a:bodyPr>
            <a:normAutofit/>
          </a:bodyPr>
          <a:lstStyle/>
          <a:p>
            <a:r>
              <a:rPr lang="en-US" sz="2400" dirty="0"/>
              <a:t>Channel size is linked with kernel size and the type of convolution </a:t>
            </a:r>
          </a:p>
        </p:txBody>
      </p:sp>
      <p:pic>
        <p:nvPicPr>
          <p:cNvPr id="4" name="Picture 3">
            <a:extLst>
              <a:ext uri="{FF2B5EF4-FFF2-40B4-BE49-F238E27FC236}">
                <a16:creationId xmlns:a16="http://schemas.microsoft.com/office/drawing/2014/main" id="{403837B9-29A9-BD4B-986D-C24978348C4E}"/>
              </a:ext>
            </a:extLst>
          </p:cNvPr>
          <p:cNvPicPr>
            <a:picLocks noChangeAspect="1"/>
          </p:cNvPicPr>
          <p:nvPr/>
        </p:nvPicPr>
        <p:blipFill>
          <a:blip r:embed="rId2"/>
          <a:stretch>
            <a:fillRect/>
          </a:stretch>
        </p:blipFill>
        <p:spPr>
          <a:xfrm>
            <a:off x="2508523" y="2583180"/>
            <a:ext cx="3180305" cy="3802539"/>
          </a:xfrm>
          <a:prstGeom prst="rect">
            <a:avLst/>
          </a:prstGeom>
        </p:spPr>
      </p:pic>
      <p:grpSp>
        <p:nvGrpSpPr>
          <p:cNvPr id="5" name="Group 4">
            <a:extLst>
              <a:ext uri="{FF2B5EF4-FFF2-40B4-BE49-F238E27FC236}">
                <a16:creationId xmlns:a16="http://schemas.microsoft.com/office/drawing/2014/main" id="{07D47079-359E-7A4F-B8C8-A3453C0D9417}"/>
              </a:ext>
            </a:extLst>
          </p:cNvPr>
          <p:cNvGrpSpPr/>
          <p:nvPr/>
        </p:nvGrpSpPr>
        <p:grpSpPr>
          <a:xfrm>
            <a:off x="3494074" y="3080025"/>
            <a:ext cx="885045" cy="1099069"/>
            <a:chOff x="7157609" y="2724764"/>
            <a:chExt cx="1135611" cy="1211760"/>
          </a:xfrm>
        </p:grpSpPr>
        <p:sp>
          <p:nvSpPr>
            <p:cNvPr id="6" name="Rectangle 5">
              <a:extLst>
                <a:ext uri="{FF2B5EF4-FFF2-40B4-BE49-F238E27FC236}">
                  <a16:creationId xmlns:a16="http://schemas.microsoft.com/office/drawing/2014/main" id="{2EE35EB9-93DE-224A-AE2A-C91634B76035}"/>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2BAE61-0149-364A-A0F9-910212023653}"/>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EF933BE-E8CC-1648-9C1A-5D117C1C8FC2}"/>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CAFA9B-1E99-CA4D-8E95-633B41F29A14}"/>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1E162F7-C5AD-D745-8E19-4A23B5B688BC}"/>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38727D-61A2-704C-B513-017162038E7E}"/>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FDD266B-F598-1447-A6F6-AF7D4B441005}"/>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6C45A98-9397-0049-B5EB-7B58A02AD9ED}"/>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9F9404-C51A-6A41-B131-052C16630A39}"/>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59B8C239-7A85-0A46-A208-B6E0D46E675E}"/>
              </a:ext>
            </a:extLst>
          </p:cNvPr>
          <p:cNvPicPr>
            <a:picLocks noChangeAspect="1"/>
          </p:cNvPicPr>
          <p:nvPr/>
        </p:nvPicPr>
        <p:blipFill>
          <a:blip r:embed="rId3"/>
          <a:stretch>
            <a:fillRect/>
          </a:stretch>
        </p:blipFill>
        <p:spPr>
          <a:xfrm>
            <a:off x="6745816" y="2494332"/>
            <a:ext cx="4026959" cy="696974"/>
          </a:xfrm>
          <a:prstGeom prst="rect">
            <a:avLst/>
          </a:prstGeom>
        </p:spPr>
      </p:pic>
      <p:sp>
        <p:nvSpPr>
          <p:cNvPr id="16" name="TextBox 15">
            <a:extLst>
              <a:ext uri="{FF2B5EF4-FFF2-40B4-BE49-F238E27FC236}">
                <a16:creationId xmlns:a16="http://schemas.microsoft.com/office/drawing/2014/main" id="{58932FFD-2789-C941-8792-D8DEE0EF5214}"/>
              </a:ext>
            </a:extLst>
          </p:cNvPr>
          <p:cNvSpPr txBox="1"/>
          <p:nvPr/>
        </p:nvSpPr>
        <p:spPr>
          <a:xfrm>
            <a:off x="5690789" y="3396713"/>
            <a:ext cx="5981061" cy="400110"/>
          </a:xfrm>
          <a:prstGeom prst="rect">
            <a:avLst/>
          </a:prstGeom>
          <a:noFill/>
        </p:spPr>
        <p:txBody>
          <a:bodyPr wrap="none" rtlCol="0">
            <a:spAutoFit/>
          </a:bodyPr>
          <a:lstStyle/>
          <a:p>
            <a:pPr marL="285750" indent="-285750">
              <a:buFont typeface="Arial" panose="020B0604020202020204" pitchFamily="34" charset="0"/>
              <a:buChar char="•"/>
            </a:pPr>
            <a:r>
              <a:rPr lang="en-US" sz="2000" dirty="0"/>
              <a:t>When the kernel is placed in the image – no problem</a:t>
            </a:r>
          </a:p>
        </p:txBody>
      </p:sp>
    </p:spTree>
    <p:extLst>
      <p:ext uri="{BB962C8B-B14F-4D97-AF65-F5344CB8AC3E}">
        <p14:creationId xmlns:p14="http://schemas.microsoft.com/office/powerpoint/2010/main" val="3806672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68069-9477-4142-9643-5598792B8764}"/>
              </a:ext>
            </a:extLst>
          </p:cNvPr>
          <p:cNvSpPr>
            <a:spLocks noGrp="1"/>
          </p:cNvSpPr>
          <p:nvPr>
            <p:ph type="title"/>
          </p:nvPr>
        </p:nvSpPr>
        <p:spPr/>
        <p:txBody>
          <a:bodyPr/>
          <a:lstStyle/>
          <a:p>
            <a:r>
              <a:rPr lang="en-US" dirty="0"/>
              <a:t>Channel size</a:t>
            </a:r>
          </a:p>
        </p:txBody>
      </p:sp>
      <p:sp>
        <p:nvSpPr>
          <p:cNvPr id="3" name="Content Placeholder 2">
            <a:extLst>
              <a:ext uri="{FF2B5EF4-FFF2-40B4-BE49-F238E27FC236}">
                <a16:creationId xmlns:a16="http://schemas.microsoft.com/office/drawing/2014/main" id="{DD65ED35-1189-3440-A823-B19F6A46AFB6}"/>
              </a:ext>
            </a:extLst>
          </p:cNvPr>
          <p:cNvSpPr>
            <a:spLocks noGrp="1"/>
          </p:cNvSpPr>
          <p:nvPr>
            <p:ph idx="1"/>
          </p:nvPr>
        </p:nvSpPr>
        <p:spPr/>
        <p:txBody>
          <a:bodyPr>
            <a:normAutofit/>
          </a:bodyPr>
          <a:lstStyle/>
          <a:p>
            <a:r>
              <a:rPr lang="en-US" sz="2400" dirty="0"/>
              <a:t>Channel size is linked with kernel size and the type of convolution </a:t>
            </a:r>
          </a:p>
        </p:txBody>
      </p:sp>
      <p:pic>
        <p:nvPicPr>
          <p:cNvPr id="4" name="Picture 3">
            <a:extLst>
              <a:ext uri="{FF2B5EF4-FFF2-40B4-BE49-F238E27FC236}">
                <a16:creationId xmlns:a16="http://schemas.microsoft.com/office/drawing/2014/main" id="{403837B9-29A9-BD4B-986D-C24978348C4E}"/>
              </a:ext>
            </a:extLst>
          </p:cNvPr>
          <p:cNvPicPr>
            <a:picLocks noChangeAspect="1"/>
          </p:cNvPicPr>
          <p:nvPr/>
        </p:nvPicPr>
        <p:blipFill>
          <a:blip r:embed="rId2"/>
          <a:stretch>
            <a:fillRect/>
          </a:stretch>
        </p:blipFill>
        <p:spPr>
          <a:xfrm>
            <a:off x="2508523" y="2583180"/>
            <a:ext cx="3180305" cy="3802539"/>
          </a:xfrm>
          <a:prstGeom prst="rect">
            <a:avLst/>
          </a:prstGeom>
        </p:spPr>
      </p:pic>
      <p:grpSp>
        <p:nvGrpSpPr>
          <p:cNvPr id="5" name="Group 4">
            <a:extLst>
              <a:ext uri="{FF2B5EF4-FFF2-40B4-BE49-F238E27FC236}">
                <a16:creationId xmlns:a16="http://schemas.microsoft.com/office/drawing/2014/main" id="{07D47079-359E-7A4F-B8C8-A3453C0D9417}"/>
              </a:ext>
            </a:extLst>
          </p:cNvPr>
          <p:cNvGrpSpPr/>
          <p:nvPr/>
        </p:nvGrpSpPr>
        <p:grpSpPr>
          <a:xfrm>
            <a:off x="2323889" y="2329931"/>
            <a:ext cx="885045" cy="1099069"/>
            <a:chOff x="7157609" y="2724764"/>
            <a:chExt cx="1135611" cy="1211760"/>
          </a:xfrm>
        </p:grpSpPr>
        <p:sp>
          <p:nvSpPr>
            <p:cNvPr id="6" name="Rectangle 5">
              <a:extLst>
                <a:ext uri="{FF2B5EF4-FFF2-40B4-BE49-F238E27FC236}">
                  <a16:creationId xmlns:a16="http://schemas.microsoft.com/office/drawing/2014/main" id="{2EE35EB9-93DE-224A-AE2A-C91634B76035}"/>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2BAE61-0149-364A-A0F9-910212023653}"/>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EF933BE-E8CC-1648-9C1A-5D117C1C8FC2}"/>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CAFA9B-1E99-CA4D-8E95-633B41F29A14}"/>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1E162F7-C5AD-D745-8E19-4A23B5B688BC}"/>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38727D-61A2-704C-B513-017162038E7E}"/>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FDD266B-F598-1447-A6F6-AF7D4B441005}"/>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6C45A98-9397-0049-B5EB-7B58A02AD9ED}"/>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9F9404-C51A-6A41-B131-052C16630A39}"/>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59B8C239-7A85-0A46-A208-B6E0D46E675E}"/>
              </a:ext>
            </a:extLst>
          </p:cNvPr>
          <p:cNvPicPr>
            <a:picLocks noChangeAspect="1"/>
          </p:cNvPicPr>
          <p:nvPr/>
        </p:nvPicPr>
        <p:blipFill>
          <a:blip r:embed="rId3"/>
          <a:stretch>
            <a:fillRect/>
          </a:stretch>
        </p:blipFill>
        <p:spPr>
          <a:xfrm>
            <a:off x="6745816" y="2494332"/>
            <a:ext cx="4026959" cy="696974"/>
          </a:xfrm>
          <a:prstGeom prst="rect">
            <a:avLst/>
          </a:prstGeom>
        </p:spPr>
      </p:pic>
      <p:sp>
        <p:nvSpPr>
          <p:cNvPr id="16" name="TextBox 15">
            <a:extLst>
              <a:ext uri="{FF2B5EF4-FFF2-40B4-BE49-F238E27FC236}">
                <a16:creationId xmlns:a16="http://schemas.microsoft.com/office/drawing/2014/main" id="{58932FFD-2789-C941-8792-D8DEE0EF5214}"/>
              </a:ext>
            </a:extLst>
          </p:cNvPr>
          <p:cNvSpPr txBox="1"/>
          <p:nvPr/>
        </p:nvSpPr>
        <p:spPr>
          <a:xfrm>
            <a:off x="5688828" y="3394075"/>
            <a:ext cx="6278037"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t>When the kernel is placed in the image – no problem</a:t>
            </a:r>
          </a:p>
          <a:p>
            <a:pPr marL="285750" indent="-285750">
              <a:buFont typeface="Arial" panose="020B0604020202020204" pitchFamily="34" charset="0"/>
              <a:buChar char="•"/>
            </a:pPr>
            <a:r>
              <a:rPr lang="en-US" sz="2000" dirty="0"/>
              <a:t>When it is placed on the boundary – it is not well defined</a:t>
            </a:r>
          </a:p>
          <a:p>
            <a:pPr marL="285750" indent="-285750">
              <a:buFont typeface="Arial" panose="020B0604020202020204" pitchFamily="34" charset="0"/>
              <a:buChar char="•"/>
            </a:pPr>
            <a:r>
              <a:rPr lang="en-US" sz="2000" dirty="0"/>
              <a:t>Out-of-boundary values are not defined</a:t>
            </a:r>
          </a:p>
          <a:p>
            <a:pPr marL="285750" indent="-285750">
              <a:buFont typeface="Arial" panose="020B0604020202020204" pitchFamily="34" charset="0"/>
              <a:buChar char="•"/>
            </a:pPr>
            <a:r>
              <a:rPr lang="en-US" sz="2000" dirty="0"/>
              <a:t>Two options: </a:t>
            </a:r>
          </a:p>
          <a:p>
            <a:pPr marL="914400" lvl="1" indent="-457200">
              <a:buFont typeface="+mj-lt"/>
              <a:buAutoNum type="arabicPeriod"/>
            </a:pPr>
            <a:r>
              <a:rPr lang="en-US" sz="2000" dirty="0"/>
              <a:t>Valid convolution: only evaluate convolution when all the elements are defined</a:t>
            </a:r>
          </a:p>
          <a:p>
            <a:pPr marL="914400" lvl="1" indent="-457200">
              <a:buFont typeface="+mj-lt"/>
              <a:buAutoNum type="arabicPeriod"/>
            </a:pPr>
            <a:r>
              <a:rPr lang="en-US" sz="2000" dirty="0"/>
              <a:t>Padding (Same): pad the boundaries so that result of the convolution will have the same size</a:t>
            </a:r>
          </a:p>
        </p:txBody>
      </p:sp>
    </p:spTree>
    <p:extLst>
      <p:ext uri="{BB962C8B-B14F-4D97-AF65-F5344CB8AC3E}">
        <p14:creationId xmlns:p14="http://schemas.microsoft.com/office/powerpoint/2010/main" val="297105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500"/>
                                        <p:tgtEl>
                                          <p:spTgt spid="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fade">
                                      <p:cBhvr>
                                        <p:cTn id="12" dur="500"/>
                                        <p:tgtEl>
                                          <p:spTgt spid="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animEffect transition="in" filter="fade">
                                      <p:cBhvr>
                                        <p:cTn id="17" dur="500"/>
                                        <p:tgtEl>
                                          <p:spTgt spid="1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4" end="4"/>
                                            </p:txEl>
                                          </p:spTgt>
                                        </p:tgtEl>
                                        <p:attrNameLst>
                                          <p:attrName>style.visibility</p:attrName>
                                        </p:attrNameLst>
                                      </p:cBhvr>
                                      <p:to>
                                        <p:strVal val="visible"/>
                                      </p:to>
                                    </p:set>
                                    <p:animEffect transition="in" filter="fade">
                                      <p:cBhvr>
                                        <p:cTn id="22" dur="500"/>
                                        <p:tgtEl>
                                          <p:spTgt spid="1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animEffect transition="in" filter="fade">
                                      <p:cBhvr>
                                        <p:cTn id="27"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3339F-AF88-4742-9505-D29F205E15C1}"/>
              </a:ext>
            </a:extLst>
          </p:cNvPr>
          <p:cNvSpPr>
            <a:spLocks noGrp="1"/>
          </p:cNvSpPr>
          <p:nvPr>
            <p:ph type="title"/>
          </p:nvPr>
        </p:nvSpPr>
        <p:spPr/>
        <p:txBody>
          <a:bodyPr/>
          <a:lstStyle/>
          <a:p>
            <a:r>
              <a:rPr lang="en-US" dirty="0"/>
              <a:t>Valid convolution</a:t>
            </a:r>
          </a:p>
        </p:txBody>
      </p:sp>
      <p:sp>
        <p:nvSpPr>
          <p:cNvPr id="3" name="Content Placeholder 2">
            <a:extLst>
              <a:ext uri="{FF2B5EF4-FFF2-40B4-BE49-F238E27FC236}">
                <a16:creationId xmlns:a16="http://schemas.microsoft.com/office/drawing/2014/main" id="{9149C3B2-F82A-D247-968C-511807817FDD}"/>
              </a:ext>
            </a:extLst>
          </p:cNvPr>
          <p:cNvSpPr>
            <a:spLocks noGrp="1"/>
          </p:cNvSpPr>
          <p:nvPr>
            <p:ph idx="1"/>
          </p:nvPr>
        </p:nvSpPr>
        <p:spPr>
          <a:xfrm>
            <a:off x="5983843" y="1825625"/>
            <a:ext cx="5688007" cy="4351338"/>
          </a:xfrm>
        </p:spPr>
        <p:txBody>
          <a:bodyPr>
            <a:normAutofit/>
          </a:bodyPr>
          <a:lstStyle/>
          <a:p>
            <a:r>
              <a:rPr lang="en-US" sz="2000" dirty="0"/>
              <a:t>If the kernel is centered, i.e. w</a:t>
            </a:r>
            <a:r>
              <a:rPr lang="en-US" sz="2000" baseline="-25000" dirty="0"/>
              <a:t>(0)(0)</a:t>
            </a:r>
            <a:r>
              <a:rPr lang="en-US" sz="2000" dirty="0"/>
              <a:t> is the center of the kernel, then convolution can only be evaluated within the red area</a:t>
            </a:r>
          </a:p>
          <a:p>
            <a:r>
              <a:rPr lang="en-US" sz="2000" dirty="0"/>
              <a:t>You loose a pixel at each end of the picture</a:t>
            </a:r>
          </a:p>
          <a:p>
            <a:r>
              <a:rPr lang="en-US" sz="2000" dirty="0"/>
              <a:t>If the kernel center is the top left corner, then the green area is the valid area</a:t>
            </a:r>
          </a:p>
          <a:p>
            <a:r>
              <a:rPr lang="en-US" sz="2000" dirty="0"/>
              <a:t>You loose two pixels at the bottom and right of the image</a:t>
            </a:r>
          </a:p>
          <a:p>
            <a:endParaRPr lang="en-US" sz="2000" dirty="0"/>
          </a:p>
        </p:txBody>
      </p:sp>
      <p:pic>
        <p:nvPicPr>
          <p:cNvPr id="4" name="Picture 3">
            <a:extLst>
              <a:ext uri="{FF2B5EF4-FFF2-40B4-BE49-F238E27FC236}">
                <a16:creationId xmlns:a16="http://schemas.microsoft.com/office/drawing/2014/main" id="{E2A86E5F-D221-7045-98FC-91F8D7D367AE}"/>
              </a:ext>
            </a:extLst>
          </p:cNvPr>
          <p:cNvPicPr>
            <a:picLocks noChangeAspect="1"/>
          </p:cNvPicPr>
          <p:nvPr/>
        </p:nvPicPr>
        <p:blipFill>
          <a:blip r:embed="rId3"/>
          <a:stretch>
            <a:fillRect/>
          </a:stretch>
        </p:blipFill>
        <p:spPr>
          <a:xfrm>
            <a:off x="2508523" y="2583180"/>
            <a:ext cx="3180305" cy="3802539"/>
          </a:xfrm>
          <a:prstGeom prst="rect">
            <a:avLst/>
          </a:prstGeom>
        </p:spPr>
      </p:pic>
      <p:grpSp>
        <p:nvGrpSpPr>
          <p:cNvPr id="5" name="Group 4">
            <a:extLst>
              <a:ext uri="{FF2B5EF4-FFF2-40B4-BE49-F238E27FC236}">
                <a16:creationId xmlns:a16="http://schemas.microsoft.com/office/drawing/2014/main" id="{E289D1DC-8FB2-F34D-AD97-930FA030F957}"/>
              </a:ext>
            </a:extLst>
          </p:cNvPr>
          <p:cNvGrpSpPr/>
          <p:nvPr/>
        </p:nvGrpSpPr>
        <p:grpSpPr>
          <a:xfrm>
            <a:off x="2323889" y="2329931"/>
            <a:ext cx="885045" cy="1099069"/>
            <a:chOff x="7157609" y="2724764"/>
            <a:chExt cx="1135611" cy="1211760"/>
          </a:xfrm>
        </p:grpSpPr>
        <p:sp>
          <p:nvSpPr>
            <p:cNvPr id="6" name="Rectangle 5">
              <a:extLst>
                <a:ext uri="{FF2B5EF4-FFF2-40B4-BE49-F238E27FC236}">
                  <a16:creationId xmlns:a16="http://schemas.microsoft.com/office/drawing/2014/main" id="{24521C67-54E6-134F-8B9A-69FAEA06F8BE}"/>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67550A2-7439-954F-9583-182CC42B419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A9959F3-172D-8241-9CCF-ED37B0D91D8A}"/>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B5EC6AE-E90E-5D49-8530-74A506B620E0}"/>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C975036-BAB5-4947-967F-C8C16F2C1A90}"/>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D57357-8AC9-6B4D-8568-4ACFF53C781B}"/>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0CC573C-4367-AF43-A983-FF7FD3199B32}"/>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EDEBB99-CC5B-1F4F-B05C-6D41C88850EF}"/>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ACC17FD-BEA6-CE48-9064-65C192C9217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95EF65FD-ECC9-D549-B347-B877867940E5}"/>
              </a:ext>
            </a:extLst>
          </p:cNvPr>
          <p:cNvSpPr/>
          <p:nvPr/>
        </p:nvSpPr>
        <p:spPr>
          <a:xfrm>
            <a:off x="2913919" y="3062643"/>
            <a:ext cx="2358169" cy="2845238"/>
          </a:xfrm>
          <a:prstGeom prst="rect">
            <a:avLst/>
          </a:prstGeom>
          <a:solidFill>
            <a:srgbClr val="C0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677E89-D266-3A40-A2C2-CD988FC8BAA8}"/>
              </a:ext>
            </a:extLst>
          </p:cNvPr>
          <p:cNvSpPr/>
          <p:nvPr/>
        </p:nvSpPr>
        <p:spPr>
          <a:xfrm>
            <a:off x="2618904" y="2696286"/>
            <a:ext cx="2358169" cy="2845238"/>
          </a:xfrm>
          <a:prstGeom prst="rect">
            <a:avLst/>
          </a:prstGeom>
          <a:solidFill>
            <a:srgbClr val="00B05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304DBE8-11BD-1545-B3F0-3867126013C6}"/>
              </a:ext>
            </a:extLst>
          </p:cNvPr>
          <p:cNvPicPr>
            <a:picLocks noChangeAspect="1"/>
          </p:cNvPicPr>
          <p:nvPr/>
        </p:nvPicPr>
        <p:blipFill>
          <a:blip r:embed="rId4"/>
          <a:stretch>
            <a:fillRect/>
          </a:stretch>
        </p:blipFill>
        <p:spPr>
          <a:xfrm>
            <a:off x="7157796" y="4600575"/>
            <a:ext cx="3340100" cy="342900"/>
          </a:xfrm>
          <a:prstGeom prst="rect">
            <a:avLst/>
          </a:prstGeom>
        </p:spPr>
      </p:pic>
      <p:pic>
        <p:nvPicPr>
          <p:cNvPr id="19" name="Picture 18">
            <a:extLst>
              <a:ext uri="{FF2B5EF4-FFF2-40B4-BE49-F238E27FC236}">
                <a16:creationId xmlns:a16="http://schemas.microsoft.com/office/drawing/2014/main" id="{227DD252-EA1E-5A49-9C2A-920C1D501DDA}"/>
              </a:ext>
            </a:extLst>
          </p:cNvPr>
          <p:cNvPicPr>
            <a:picLocks noChangeAspect="1"/>
          </p:cNvPicPr>
          <p:nvPr/>
        </p:nvPicPr>
        <p:blipFill>
          <a:blip r:embed="rId5"/>
          <a:stretch>
            <a:fillRect/>
          </a:stretch>
        </p:blipFill>
        <p:spPr>
          <a:xfrm>
            <a:off x="7664450" y="5078412"/>
            <a:ext cx="1778000" cy="381000"/>
          </a:xfrm>
          <a:prstGeom prst="rect">
            <a:avLst/>
          </a:prstGeom>
        </p:spPr>
      </p:pic>
      <p:pic>
        <p:nvPicPr>
          <p:cNvPr id="20" name="Picture 19">
            <a:extLst>
              <a:ext uri="{FF2B5EF4-FFF2-40B4-BE49-F238E27FC236}">
                <a16:creationId xmlns:a16="http://schemas.microsoft.com/office/drawing/2014/main" id="{CCE6D282-5498-4F46-951D-96A269110AA2}"/>
              </a:ext>
            </a:extLst>
          </p:cNvPr>
          <p:cNvPicPr>
            <a:picLocks noChangeAspect="1"/>
          </p:cNvPicPr>
          <p:nvPr/>
        </p:nvPicPr>
        <p:blipFill>
          <a:blip r:embed="rId6"/>
          <a:stretch>
            <a:fillRect/>
          </a:stretch>
        </p:blipFill>
        <p:spPr>
          <a:xfrm>
            <a:off x="7448550" y="5646737"/>
            <a:ext cx="2209800" cy="342900"/>
          </a:xfrm>
          <a:prstGeom prst="rect">
            <a:avLst/>
          </a:prstGeom>
        </p:spPr>
      </p:pic>
      <p:pic>
        <p:nvPicPr>
          <p:cNvPr id="21" name="Picture 20">
            <a:extLst>
              <a:ext uri="{FF2B5EF4-FFF2-40B4-BE49-F238E27FC236}">
                <a16:creationId xmlns:a16="http://schemas.microsoft.com/office/drawing/2014/main" id="{BB12AAAA-DA97-4343-89BD-83EC8823F3D6}"/>
              </a:ext>
            </a:extLst>
          </p:cNvPr>
          <p:cNvPicPr>
            <a:picLocks noChangeAspect="1"/>
          </p:cNvPicPr>
          <p:nvPr/>
        </p:nvPicPr>
        <p:blipFill>
          <a:blip r:embed="rId7"/>
          <a:stretch>
            <a:fillRect/>
          </a:stretch>
        </p:blipFill>
        <p:spPr>
          <a:xfrm>
            <a:off x="5956891" y="6311900"/>
            <a:ext cx="2654300" cy="279400"/>
          </a:xfrm>
          <a:prstGeom prst="rect">
            <a:avLst/>
          </a:prstGeom>
        </p:spPr>
      </p:pic>
      <p:pic>
        <p:nvPicPr>
          <p:cNvPr id="22" name="Picture 21">
            <a:extLst>
              <a:ext uri="{FF2B5EF4-FFF2-40B4-BE49-F238E27FC236}">
                <a16:creationId xmlns:a16="http://schemas.microsoft.com/office/drawing/2014/main" id="{B85BB63E-3E7D-CA4B-AB9B-38A286D4A5B8}"/>
              </a:ext>
            </a:extLst>
          </p:cNvPr>
          <p:cNvPicPr>
            <a:picLocks noChangeAspect="1"/>
          </p:cNvPicPr>
          <p:nvPr/>
        </p:nvPicPr>
        <p:blipFill>
          <a:blip r:embed="rId8"/>
          <a:stretch>
            <a:fillRect/>
          </a:stretch>
        </p:blipFill>
        <p:spPr>
          <a:xfrm>
            <a:off x="9221546" y="6311900"/>
            <a:ext cx="2552700" cy="279400"/>
          </a:xfrm>
          <a:prstGeom prst="rect">
            <a:avLst/>
          </a:prstGeom>
        </p:spPr>
      </p:pic>
    </p:spTree>
    <p:extLst>
      <p:ext uri="{BB962C8B-B14F-4D97-AF65-F5344CB8AC3E}">
        <p14:creationId xmlns:p14="http://schemas.microsoft.com/office/powerpoint/2010/main" val="272299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ntr" presetSubtype="0"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9011F5B-67E7-F14C-8445-83E1E4EBC2E2}"/>
              </a:ext>
            </a:extLst>
          </p:cNvPr>
          <p:cNvSpPr/>
          <p:nvPr/>
        </p:nvSpPr>
        <p:spPr>
          <a:xfrm>
            <a:off x="2323889" y="2329931"/>
            <a:ext cx="3583992" cy="42637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9713BB-6BAA-CA46-A24F-B8B6F67A36C1}"/>
              </a:ext>
            </a:extLst>
          </p:cNvPr>
          <p:cNvSpPr>
            <a:spLocks noGrp="1"/>
          </p:cNvSpPr>
          <p:nvPr>
            <p:ph type="title"/>
          </p:nvPr>
        </p:nvSpPr>
        <p:spPr/>
        <p:txBody>
          <a:bodyPr/>
          <a:lstStyle/>
          <a:p>
            <a:r>
              <a:rPr lang="en-US" dirty="0"/>
              <a:t>Same padding</a:t>
            </a:r>
          </a:p>
        </p:txBody>
      </p:sp>
      <p:sp>
        <p:nvSpPr>
          <p:cNvPr id="3" name="Content Placeholder 2">
            <a:extLst>
              <a:ext uri="{FF2B5EF4-FFF2-40B4-BE49-F238E27FC236}">
                <a16:creationId xmlns:a16="http://schemas.microsoft.com/office/drawing/2014/main" id="{8E1F537D-1EB9-394B-AA72-F307A6C39949}"/>
              </a:ext>
            </a:extLst>
          </p:cNvPr>
          <p:cNvSpPr>
            <a:spLocks noGrp="1"/>
          </p:cNvSpPr>
          <p:nvPr>
            <p:ph idx="1"/>
          </p:nvPr>
        </p:nvSpPr>
        <p:spPr>
          <a:xfrm>
            <a:off x="5957888" y="1825624"/>
            <a:ext cx="5713962" cy="4932363"/>
          </a:xfrm>
        </p:spPr>
        <p:txBody>
          <a:bodyPr>
            <a:normAutofit lnSpcReduction="10000"/>
          </a:bodyPr>
          <a:lstStyle/>
          <a:p>
            <a:r>
              <a:rPr lang="en-US" sz="2000" dirty="0"/>
              <a:t>Alternatively you can pad the image on the boundaries so that channels will have the same size across layers</a:t>
            </a:r>
          </a:p>
          <a:p>
            <a:endParaRPr lang="en-US" sz="2000" dirty="0"/>
          </a:p>
          <a:p>
            <a:endParaRPr lang="en-US" sz="2000" dirty="0"/>
          </a:p>
          <a:p>
            <a:endParaRPr lang="en-US" sz="2000" dirty="0"/>
          </a:p>
          <a:p>
            <a:endParaRPr lang="en-US" sz="2000" dirty="0"/>
          </a:p>
          <a:p>
            <a:endParaRPr lang="en-US" sz="2000" dirty="0"/>
          </a:p>
          <a:p>
            <a:r>
              <a:rPr lang="en-US" sz="2000" dirty="0"/>
              <a:t>Where you pad depends on where the center of the kernel is. </a:t>
            </a:r>
          </a:p>
          <a:p>
            <a:r>
              <a:rPr lang="en-US" sz="2000" dirty="0"/>
              <a:t>Commonly you would use centered kernels – padding around the image as shown on the left</a:t>
            </a:r>
          </a:p>
          <a:p>
            <a:r>
              <a:rPr lang="en-US" sz="2000" dirty="0"/>
              <a:t>The value you pad is a parameter, 0 is used often but you can use symmetric padding for certain applications</a:t>
            </a:r>
          </a:p>
        </p:txBody>
      </p:sp>
      <p:pic>
        <p:nvPicPr>
          <p:cNvPr id="4" name="Picture 3">
            <a:extLst>
              <a:ext uri="{FF2B5EF4-FFF2-40B4-BE49-F238E27FC236}">
                <a16:creationId xmlns:a16="http://schemas.microsoft.com/office/drawing/2014/main" id="{D13002B4-808E-0E4A-9395-906138F1B2F1}"/>
              </a:ext>
            </a:extLst>
          </p:cNvPr>
          <p:cNvPicPr>
            <a:picLocks noChangeAspect="1"/>
          </p:cNvPicPr>
          <p:nvPr/>
        </p:nvPicPr>
        <p:blipFill>
          <a:blip r:embed="rId3"/>
          <a:stretch>
            <a:fillRect/>
          </a:stretch>
        </p:blipFill>
        <p:spPr>
          <a:xfrm>
            <a:off x="2508523" y="2583180"/>
            <a:ext cx="3180305" cy="3802539"/>
          </a:xfrm>
          <a:prstGeom prst="rect">
            <a:avLst/>
          </a:prstGeom>
        </p:spPr>
      </p:pic>
      <p:grpSp>
        <p:nvGrpSpPr>
          <p:cNvPr id="5" name="Group 4">
            <a:extLst>
              <a:ext uri="{FF2B5EF4-FFF2-40B4-BE49-F238E27FC236}">
                <a16:creationId xmlns:a16="http://schemas.microsoft.com/office/drawing/2014/main" id="{E08BC763-7235-2646-BF6E-E645ADE7BE62}"/>
              </a:ext>
            </a:extLst>
          </p:cNvPr>
          <p:cNvGrpSpPr/>
          <p:nvPr/>
        </p:nvGrpSpPr>
        <p:grpSpPr>
          <a:xfrm>
            <a:off x="2323889" y="2329931"/>
            <a:ext cx="885045" cy="1099069"/>
            <a:chOff x="7157609" y="2724764"/>
            <a:chExt cx="1135611" cy="1211760"/>
          </a:xfrm>
        </p:grpSpPr>
        <p:sp>
          <p:nvSpPr>
            <p:cNvPr id="6" name="Rectangle 5">
              <a:extLst>
                <a:ext uri="{FF2B5EF4-FFF2-40B4-BE49-F238E27FC236}">
                  <a16:creationId xmlns:a16="http://schemas.microsoft.com/office/drawing/2014/main" id="{57631F6F-1927-9949-A4ED-6A21FFDB7FEB}"/>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FA0724-1A7E-734A-9334-4B5F7E60440A}"/>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ABA476B-DAD4-6645-85B7-FBBD178B0F64}"/>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A120990-A9F4-4247-89DF-69A32D9D612A}"/>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B1173DF-8F8D-194B-88D1-C5DCD310C1E7}"/>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03AA8D2-29ED-AA43-BCE1-846D6FEB8D48}"/>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8F46F0F-0F35-0847-B300-9230B3A44031}"/>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5F67794-ADFC-3044-8518-CF4B8E9A9C74}"/>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877302-CC91-A448-8C4E-D7EF46CFD184}"/>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D8F5BA6A-5DBE-F64E-9155-50FD7712161C}"/>
              </a:ext>
            </a:extLst>
          </p:cNvPr>
          <p:cNvPicPr>
            <a:picLocks noChangeAspect="1"/>
          </p:cNvPicPr>
          <p:nvPr/>
        </p:nvPicPr>
        <p:blipFill>
          <a:blip r:embed="rId4"/>
          <a:stretch>
            <a:fillRect/>
          </a:stretch>
        </p:blipFill>
        <p:spPr>
          <a:xfrm>
            <a:off x="7144819" y="2640439"/>
            <a:ext cx="3340100" cy="342900"/>
          </a:xfrm>
          <a:prstGeom prst="rect">
            <a:avLst/>
          </a:prstGeom>
        </p:spPr>
      </p:pic>
      <p:pic>
        <p:nvPicPr>
          <p:cNvPr id="17" name="Picture 16">
            <a:extLst>
              <a:ext uri="{FF2B5EF4-FFF2-40B4-BE49-F238E27FC236}">
                <a16:creationId xmlns:a16="http://schemas.microsoft.com/office/drawing/2014/main" id="{A16A733F-C775-D044-BC9F-C0470D620118}"/>
              </a:ext>
            </a:extLst>
          </p:cNvPr>
          <p:cNvPicPr>
            <a:picLocks noChangeAspect="1"/>
          </p:cNvPicPr>
          <p:nvPr/>
        </p:nvPicPr>
        <p:blipFill>
          <a:blip r:embed="rId5"/>
          <a:stretch>
            <a:fillRect/>
          </a:stretch>
        </p:blipFill>
        <p:spPr>
          <a:xfrm>
            <a:off x="6354700" y="3209774"/>
            <a:ext cx="5194300" cy="342900"/>
          </a:xfrm>
          <a:prstGeom prst="rect">
            <a:avLst/>
          </a:prstGeom>
        </p:spPr>
      </p:pic>
      <p:pic>
        <p:nvPicPr>
          <p:cNvPr id="18" name="Picture 17">
            <a:extLst>
              <a:ext uri="{FF2B5EF4-FFF2-40B4-BE49-F238E27FC236}">
                <a16:creationId xmlns:a16="http://schemas.microsoft.com/office/drawing/2014/main" id="{9F4B2700-A039-E047-A0E7-815F64CE9D9E}"/>
              </a:ext>
            </a:extLst>
          </p:cNvPr>
          <p:cNvPicPr>
            <a:picLocks noChangeAspect="1"/>
          </p:cNvPicPr>
          <p:nvPr/>
        </p:nvPicPr>
        <p:blipFill>
          <a:blip r:embed="rId6"/>
          <a:stretch>
            <a:fillRect/>
          </a:stretch>
        </p:blipFill>
        <p:spPr>
          <a:xfrm>
            <a:off x="7551935" y="3667066"/>
            <a:ext cx="2209800" cy="342900"/>
          </a:xfrm>
          <a:prstGeom prst="rect">
            <a:avLst/>
          </a:prstGeom>
        </p:spPr>
      </p:pic>
      <p:pic>
        <p:nvPicPr>
          <p:cNvPr id="19" name="Picture 18">
            <a:extLst>
              <a:ext uri="{FF2B5EF4-FFF2-40B4-BE49-F238E27FC236}">
                <a16:creationId xmlns:a16="http://schemas.microsoft.com/office/drawing/2014/main" id="{811B1EF6-923E-7041-B253-3D656B7EF566}"/>
              </a:ext>
            </a:extLst>
          </p:cNvPr>
          <p:cNvPicPr>
            <a:picLocks noChangeAspect="1"/>
          </p:cNvPicPr>
          <p:nvPr/>
        </p:nvPicPr>
        <p:blipFill>
          <a:blip r:embed="rId7"/>
          <a:stretch>
            <a:fillRect/>
          </a:stretch>
        </p:blipFill>
        <p:spPr>
          <a:xfrm>
            <a:off x="7284997" y="4190620"/>
            <a:ext cx="2895600" cy="266700"/>
          </a:xfrm>
          <a:prstGeom prst="rect">
            <a:avLst/>
          </a:prstGeom>
        </p:spPr>
      </p:pic>
    </p:spTree>
    <p:extLst>
      <p:ext uri="{BB962C8B-B14F-4D97-AF65-F5344CB8AC3E}">
        <p14:creationId xmlns:p14="http://schemas.microsoft.com/office/powerpoint/2010/main" val="275507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43A21-3995-A641-BB50-3B5BAC1AC9D9}"/>
              </a:ext>
            </a:extLst>
          </p:cNvPr>
          <p:cNvSpPr>
            <a:spLocks noGrp="1"/>
          </p:cNvSpPr>
          <p:nvPr>
            <p:ph type="title"/>
          </p:nvPr>
        </p:nvSpPr>
        <p:spPr/>
        <p:txBody>
          <a:bodyPr/>
          <a:lstStyle/>
          <a:p>
            <a:r>
              <a:rPr lang="en-US" dirty="0"/>
              <a:t>Question: Number of parameters</a:t>
            </a:r>
          </a:p>
        </p:txBody>
      </p:sp>
      <p:sp>
        <p:nvSpPr>
          <p:cNvPr id="3" name="Content Placeholder 2">
            <a:extLst>
              <a:ext uri="{FF2B5EF4-FFF2-40B4-BE49-F238E27FC236}">
                <a16:creationId xmlns:a16="http://schemas.microsoft.com/office/drawing/2014/main" id="{BBF55B77-789A-7643-A6A7-AE82D136ED7D}"/>
              </a:ext>
            </a:extLst>
          </p:cNvPr>
          <p:cNvSpPr>
            <a:spLocks noGrp="1"/>
          </p:cNvSpPr>
          <p:nvPr>
            <p:ph idx="1"/>
          </p:nvPr>
        </p:nvSpPr>
        <p:spPr>
          <a:xfrm>
            <a:off x="2372138" y="1709737"/>
            <a:ext cx="9299713" cy="5148263"/>
          </a:xfrm>
        </p:spPr>
        <p:txBody>
          <a:bodyPr/>
          <a:lstStyle/>
          <a:p>
            <a:r>
              <a:rPr lang="en-US" dirty="0"/>
              <a:t>Classification network with 16 possible output classes</a:t>
            </a:r>
          </a:p>
          <a:p>
            <a:r>
              <a:rPr lang="en-US" dirty="0"/>
              <a:t>How many parameters are in the following fully connected networks, where each arrow is a fully connected link</a:t>
            </a:r>
          </a:p>
          <a:p>
            <a:endParaRPr lang="en-US" dirty="0"/>
          </a:p>
          <a:p>
            <a:endParaRPr lang="en-US" dirty="0"/>
          </a:p>
          <a:p>
            <a:r>
              <a:rPr lang="en-US" dirty="0"/>
              <a:t>How many parameters and how many hidden neurons in each layer in the following convolutional neural network, where double arrows are convolutional links with 5x5 kernels and “valid” convolutions, and arrows are fully connected links</a:t>
            </a:r>
          </a:p>
        </p:txBody>
      </p:sp>
      <p:pic>
        <p:nvPicPr>
          <p:cNvPr id="4" name="Picture 3">
            <a:extLst>
              <a:ext uri="{FF2B5EF4-FFF2-40B4-BE49-F238E27FC236}">
                <a16:creationId xmlns:a16="http://schemas.microsoft.com/office/drawing/2014/main" id="{49F457AB-A258-2646-96FE-6A17DA36F994}"/>
              </a:ext>
            </a:extLst>
          </p:cNvPr>
          <p:cNvPicPr>
            <a:picLocks noChangeAspect="1"/>
          </p:cNvPicPr>
          <p:nvPr/>
        </p:nvPicPr>
        <p:blipFill>
          <a:blip r:embed="rId3"/>
          <a:stretch>
            <a:fillRect/>
          </a:stretch>
        </p:blipFill>
        <p:spPr>
          <a:xfrm>
            <a:off x="3848893" y="3359548"/>
            <a:ext cx="5651500" cy="342900"/>
          </a:xfrm>
          <a:prstGeom prst="rect">
            <a:avLst/>
          </a:prstGeom>
        </p:spPr>
      </p:pic>
      <p:pic>
        <p:nvPicPr>
          <p:cNvPr id="6" name="Picture 5">
            <a:extLst>
              <a:ext uri="{FF2B5EF4-FFF2-40B4-BE49-F238E27FC236}">
                <a16:creationId xmlns:a16="http://schemas.microsoft.com/office/drawing/2014/main" id="{66986D7A-FFED-424E-B4F3-C135A72BBC53}"/>
              </a:ext>
            </a:extLst>
          </p:cNvPr>
          <p:cNvPicPr>
            <a:picLocks noChangeAspect="1"/>
          </p:cNvPicPr>
          <p:nvPr/>
        </p:nvPicPr>
        <p:blipFill>
          <a:blip r:embed="rId4"/>
          <a:stretch>
            <a:fillRect/>
          </a:stretch>
        </p:blipFill>
        <p:spPr>
          <a:xfrm>
            <a:off x="3848893" y="5936457"/>
            <a:ext cx="5308600" cy="342900"/>
          </a:xfrm>
          <a:prstGeom prst="rect">
            <a:avLst/>
          </a:prstGeom>
        </p:spPr>
      </p:pic>
    </p:spTree>
    <p:extLst>
      <p:ext uri="{BB962C8B-B14F-4D97-AF65-F5344CB8AC3E}">
        <p14:creationId xmlns:p14="http://schemas.microsoft.com/office/powerpoint/2010/main" val="32931390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658D4-5E35-9049-AEAE-4D5E8D8425D2}"/>
              </a:ext>
            </a:extLst>
          </p:cNvPr>
          <p:cNvSpPr>
            <a:spLocks noGrp="1"/>
          </p:cNvSpPr>
          <p:nvPr>
            <p:ph type="title"/>
          </p:nvPr>
        </p:nvSpPr>
        <p:spPr/>
        <p:txBody>
          <a:bodyPr/>
          <a:lstStyle/>
          <a:p>
            <a:r>
              <a:rPr lang="en-US" dirty="0"/>
              <a:t>Hierarchically aggregating local spatial features</a:t>
            </a:r>
          </a:p>
        </p:txBody>
      </p:sp>
      <p:grpSp>
        <p:nvGrpSpPr>
          <p:cNvPr id="7" name="Group 6">
            <a:extLst>
              <a:ext uri="{FF2B5EF4-FFF2-40B4-BE49-F238E27FC236}">
                <a16:creationId xmlns:a16="http://schemas.microsoft.com/office/drawing/2014/main" id="{43EDCFBA-1DCD-9F4C-8C07-FAC7FB6A5F30}"/>
              </a:ext>
            </a:extLst>
          </p:cNvPr>
          <p:cNvGrpSpPr/>
          <p:nvPr/>
        </p:nvGrpSpPr>
        <p:grpSpPr>
          <a:xfrm>
            <a:off x="2703615" y="2078514"/>
            <a:ext cx="7660538" cy="3929857"/>
            <a:chOff x="4075911" y="1856502"/>
            <a:chExt cx="7660538" cy="3929857"/>
          </a:xfrm>
        </p:grpSpPr>
        <p:pic>
          <p:nvPicPr>
            <p:cNvPr id="4" name="Picture 2">
              <a:extLst>
                <a:ext uri="{FF2B5EF4-FFF2-40B4-BE49-F238E27FC236}">
                  <a16:creationId xmlns:a16="http://schemas.microsoft.com/office/drawing/2014/main" id="{FA58F912-A826-7846-954E-B3374165C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5911" y="2062639"/>
              <a:ext cx="2651760" cy="3073717"/>
            </a:xfrm>
            <a:prstGeom prst="rect">
              <a:avLst/>
            </a:prstGeom>
            <a:noFill/>
            <a:scene3d>
              <a:camera prst="orthographicFront">
                <a:rot lat="20399993" lon="3900001" rev="0"/>
              </a:camera>
              <a:lightRig rig="threePt" dir="t"/>
            </a:scene3d>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4EFEE4D-4CED-F549-AC50-0FF86F16BA68}"/>
                </a:ext>
              </a:extLst>
            </p:cNvPr>
            <p:cNvPicPr>
              <a:picLocks noChangeAspect="1"/>
            </p:cNvPicPr>
            <p:nvPr/>
          </p:nvPicPr>
          <p:blipFill>
            <a:blip r:embed="rId4"/>
            <a:stretch>
              <a:fillRect/>
            </a:stretch>
          </p:blipFill>
          <p:spPr>
            <a:xfrm>
              <a:off x="4807851" y="1856502"/>
              <a:ext cx="6928598" cy="3929857"/>
            </a:xfrm>
            <a:prstGeom prst="rect">
              <a:avLst/>
            </a:prstGeom>
          </p:spPr>
        </p:pic>
      </p:grpSp>
      <p:sp>
        <p:nvSpPr>
          <p:cNvPr id="3" name="TextBox 2">
            <a:extLst>
              <a:ext uri="{FF2B5EF4-FFF2-40B4-BE49-F238E27FC236}">
                <a16:creationId xmlns:a16="http://schemas.microsoft.com/office/drawing/2014/main" id="{31FCDDB5-7EE0-2A46-9ADC-19DA6ABF9645}"/>
              </a:ext>
            </a:extLst>
          </p:cNvPr>
          <p:cNvSpPr txBox="1"/>
          <p:nvPr/>
        </p:nvSpPr>
        <p:spPr>
          <a:xfrm>
            <a:off x="2956956" y="5980698"/>
            <a:ext cx="7908965" cy="830997"/>
          </a:xfrm>
          <a:prstGeom prst="rect">
            <a:avLst/>
          </a:prstGeom>
          <a:noFill/>
        </p:spPr>
        <p:txBody>
          <a:bodyPr wrap="square" rtlCol="0">
            <a:spAutoFit/>
          </a:bodyPr>
          <a:lstStyle/>
          <a:p>
            <a:r>
              <a:rPr lang="en-US" sz="2400" dirty="0"/>
              <a:t>Extracting task specific features from the images. </a:t>
            </a:r>
          </a:p>
          <a:p>
            <a:r>
              <a:rPr lang="en-US" sz="2400" dirty="0"/>
              <a:t>As the layers progress, more global information is encoded.</a:t>
            </a:r>
          </a:p>
        </p:txBody>
      </p:sp>
    </p:spTree>
    <p:extLst>
      <p:ext uri="{BB962C8B-B14F-4D97-AF65-F5344CB8AC3E}">
        <p14:creationId xmlns:p14="http://schemas.microsoft.com/office/powerpoint/2010/main" val="27270145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A04248A-454B-3F49-92E6-DE399967732F}"/>
              </a:ext>
            </a:extLst>
          </p:cNvPr>
          <p:cNvSpPr/>
          <p:nvPr/>
        </p:nvSpPr>
        <p:spPr>
          <a:xfrm>
            <a:off x="7236906" y="1400175"/>
            <a:ext cx="4873696" cy="5457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Layer 2</a:t>
            </a:r>
          </a:p>
        </p:txBody>
      </p:sp>
      <p:sp>
        <p:nvSpPr>
          <p:cNvPr id="6" name="Rectangle 5">
            <a:extLst>
              <a:ext uri="{FF2B5EF4-FFF2-40B4-BE49-F238E27FC236}">
                <a16:creationId xmlns:a16="http://schemas.microsoft.com/office/drawing/2014/main" id="{06981430-9B96-7742-9127-34DC49F121D0}"/>
              </a:ext>
            </a:extLst>
          </p:cNvPr>
          <p:cNvSpPr/>
          <p:nvPr/>
        </p:nvSpPr>
        <p:spPr>
          <a:xfrm>
            <a:off x="4436991" y="1400175"/>
            <a:ext cx="2290630" cy="5457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Layer 1</a:t>
            </a:r>
          </a:p>
        </p:txBody>
      </p:sp>
      <p:sp>
        <p:nvSpPr>
          <p:cNvPr id="2" name="Title 1">
            <a:extLst>
              <a:ext uri="{FF2B5EF4-FFF2-40B4-BE49-F238E27FC236}">
                <a16:creationId xmlns:a16="http://schemas.microsoft.com/office/drawing/2014/main" id="{042C5B4F-9ED6-5245-9D0A-88997C261037}"/>
              </a:ext>
            </a:extLst>
          </p:cNvPr>
          <p:cNvSpPr>
            <a:spLocks noGrp="1"/>
          </p:cNvSpPr>
          <p:nvPr>
            <p:ph type="title"/>
          </p:nvPr>
        </p:nvSpPr>
        <p:spPr>
          <a:xfrm>
            <a:off x="2365786" y="332502"/>
            <a:ext cx="9299713" cy="1325563"/>
          </a:xfrm>
        </p:spPr>
        <p:txBody>
          <a:bodyPr/>
          <a:lstStyle/>
          <a:p>
            <a:r>
              <a:rPr lang="en-US" dirty="0"/>
              <a:t>Hierarchically gathering local spatial statistics</a:t>
            </a:r>
          </a:p>
        </p:txBody>
      </p:sp>
      <p:pic>
        <p:nvPicPr>
          <p:cNvPr id="1026" name="Picture 2">
            <a:extLst>
              <a:ext uri="{FF2B5EF4-FFF2-40B4-BE49-F238E27FC236}">
                <a16:creationId xmlns:a16="http://schemas.microsoft.com/office/drawing/2014/main" id="{10B21BCF-056C-704B-ACFA-070312A664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8474" y="2905602"/>
            <a:ext cx="2651760" cy="25603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A5E3960-BEB1-F348-B752-E340F79A75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2618" y="1690688"/>
            <a:ext cx="2651760" cy="25603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3FEB872-923F-AF4D-9530-15A92E676D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2618" y="4185762"/>
            <a:ext cx="2651760" cy="256032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DF4A00D-CCFB-DE4D-BD2F-EAEF407ED8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9132" y="1696880"/>
            <a:ext cx="2651760" cy="256032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E511ECF-E7D4-6F47-9EFD-0614BB43A0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97378" y="1696880"/>
            <a:ext cx="2651760" cy="256032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4D78783F-EA9E-9E4B-953C-87FAD5CE33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9132" y="3962875"/>
            <a:ext cx="2651760" cy="256032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CA0E12A0-5981-DD45-ABFD-80DFD2DF7A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97378" y="3962875"/>
            <a:ext cx="2651760" cy="25603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ADF8FD7-CED0-6C45-8642-796D4BF7F41F}"/>
              </a:ext>
            </a:extLst>
          </p:cNvPr>
          <p:cNvSpPr txBox="1"/>
          <p:nvPr/>
        </p:nvSpPr>
        <p:spPr>
          <a:xfrm>
            <a:off x="4524360" y="3956288"/>
            <a:ext cx="2251322" cy="369332"/>
          </a:xfrm>
          <a:prstGeom prst="rect">
            <a:avLst/>
          </a:prstGeom>
          <a:noFill/>
        </p:spPr>
        <p:txBody>
          <a:bodyPr wrap="none" rtlCol="0">
            <a:spAutoFit/>
          </a:bodyPr>
          <a:lstStyle/>
          <a:p>
            <a:r>
              <a:rPr lang="en-US" dirty="0">
                <a:solidFill>
                  <a:schemeClr val="bg1"/>
                </a:solidFill>
              </a:rPr>
              <a:t>x derivative after </a:t>
            </a:r>
            <a:r>
              <a:rPr lang="en-US" dirty="0" err="1">
                <a:solidFill>
                  <a:schemeClr val="bg1"/>
                </a:solidFill>
              </a:rPr>
              <a:t>Relu</a:t>
            </a:r>
            <a:endParaRPr lang="en-US" dirty="0">
              <a:solidFill>
                <a:schemeClr val="bg1"/>
              </a:solidFill>
            </a:endParaRPr>
          </a:p>
        </p:txBody>
      </p:sp>
      <p:sp>
        <p:nvSpPr>
          <p:cNvPr id="20" name="TextBox 19">
            <a:extLst>
              <a:ext uri="{FF2B5EF4-FFF2-40B4-BE49-F238E27FC236}">
                <a16:creationId xmlns:a16="http://schemas.microsoft.com/office/drawing/2014/main" id="{0B526C95-8A60-4940-A0F1-FA0904C7061C}"/>
              </a:ext>
            </a:extLst>
          </p:cNvPr>
          <p:cNvSpPr txBox="1"/>
          <p:nvPr/>
        </p:nvSpPr>
        <p:spPr>
          <a:xfrm>
            <a:off x="4524360" y="6468587"/>
            <a:ext cx="2235292" cy="369332"/>
          </a:xfrm>
          <a:prstGeom prst="rect">
            <a:avLst/>
          </a:prstGeom>
          <a:noFill/>
        </p:spPr>
        <p:txBody>
          <a:bodyPr wrap="none" rtlCol="0">
            <a:spAutoFit/>
          </a:bodyPr>
          <a:lstStyle/>
          <a:p>
            <a:r>
              <a:rPr lang="en-US" dirty="0">
                <a:solidFill>
                  <a:schemeClr val="bg1"/>
                </a:solidFill>
              </a:rPr>
              <a:t>y derivative after </a:t>
            </a:r>
            <a:r>
              <a:rPr lang="en-US" dirty="0" err="1">
                <a:solidFill>
                  <a:schemeClr val="bg1"/>
                </a:solidFill>
              </a:rPr>
              <a:t>Relu</a:t>
            </a:r>
            <a:endParaRPr lang="en-US" dirty="0">
              <a:solidFill>
                <a:schemeClr val="bg1"/>
              </a:solidFill>
            </a:endParaRPr>
          </a:p>
        </p:txBody>
      </p:sp>
      <p:sp>
        <p:nvSpPr>
          <p:cNvPr id="21" name="TextBox 20">
            <a:extLst>
              <a:ext uri="{FF2B5EF4-FFF2-40B4-BE49-F238E27FC236}">
                <a16:creationId xmlns:a16="http://schemas.microsoft.com/office/drawing/2014/main" id="{C663B686-51A9-0E46-B5A6-18820FF47CF1}"/>
              </a:ext>
            </a:extLst>
          </p:cNvPr>
          <p:cNvSpPr txBox="1"/>
          <p:nvPr/>
        </p:nvSpPr>
        <p:spPr>
          <a:xfrm>
            <a:off x="7967274" y="6226908"/>
            <a:ext cx="3842783" cy="646331"/>
          </a:xfrm>
          <a:prstGeom prst="rect">
            <a:avLst/>
          </a:prstGeom>
          <a:noFill/>
        </p:spPr>
        <p:txBody>
          <a:bodyPr wrap="none" rtlCol="0">
            <a:spAutoFit/>
          </a:bodyPr>
          <a:lstStyle/>
          <a:p>
            <a:r>
              <a:rPr lang="en-US" dirty="0">
                <a:solidFill>
                  <a:schemeClr val="bg1"/>
                </a:solidFill>
              </a:rPr>
              <a:t>Different channels in the 2</a:t>
            </a:r>
            <a:r>
              <a:rPr lang="en-US" baseline="30000" dirty="0">
                <a:solidFill>
                  <a:schemeClr val="bg1"/>
                </a:solidFill>
              </a:rPr>
              <a:t>nd</a:t>
            </a:r>
            <a:r>
              <a:rPr lang="en-US" dirty="0">
                <a:solidFill>
                  <a:schemeClr val="bg1"/>
                </a:solidFill>
              </a:rPr>
              <a:t> layer</a:t>
            </a:r>
          </a:p>
          <a:p>
            <a:r>
              <a:rPr lang="en-US" dirty="0">
                <a:solidFill>
                  <a:schemeClr val="bg1"/>
                </a:solidFill>
              </a:rPr>
              <a:t>Weighted sums of 2</a:t>
            </a:r>
            <a:r>
              <a:rPr lang="en-US" baseline="30000" dirty="0">
                <a:solidFill>
                  <a:schemeClr val="bg1"/>
                </a:solidFill>
              </a:rPr>
              <a:t>nd</a:t>
            </a:r>
            <a:r>
              <a:rPr lang="en-US" dirty="0">
                <a:solidFill>
                  <a:schemeClr val="bg1"/>
                </a:solidFill>
              </a:rPr>
              <a:t> order derivatives</a:t>
            </a:r>
          </a:p>
        </p:txBody>
      </p:sp>
    </p:spTree>
    <p:extLst>
      <p:ext uri="{BB962C8B-B14F-4D97-AF65-F5344CB8AC3E}">
        <p14:creationId xmlns:p14="http://schemas.microsoft.com/office/powerpoint/2010/main" val="35574085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53A88-2283-F149-B452-958AC886C95A}"/>
              </a:ext>
            </a:extLst>
          </p:cNvPr>
          <p:cNvSpPr>
            <a:spLocks noGrp="1"/>
          </p:cNvSpPr>
          <p:nvPr>
            <p:ph type="title"/>
          </p:nvPr>
        </p:nvSpPr>
        <p:spPr/>
        <p:txBody>
          <a:bodyPr/>
          <a:lstStyle/>
          <a:p>
            <a:r>
              <a:rPr lang="en-US" dirty="0"/>
              <a:t>Translation invariance is native to fully connected networks</a:t>
            </a:r>
          </a:p>
        </p:txBody>
      </p:sp>
      <p:sp>
        <p:nvSpPr>
          <p:cNvPr id="3" name="Content Placeholder 2">
            <a:extLst>
              <a:ext uri="{FF2B5EF4-FFF2-40B4-BE49-F238E27FC236}">
                <a16:creationId xmlns:a16="http://schemas.microsoft.com/office/drawing/2014/main" id="{A6573E45-649D-BE4A-9773-D58E725BD7E1}"/>
              </a:ext>
            </a:extLst>
          </p:cNvPr>
          <p:cNvSpPr>
            <a:spLocks noGrp="1"/>
          </p:cNvSpPr>
          <p:nvPr>
            <p:ph idx="1"/>
          </p:nvPr>
        </p:nvSpPr>
        <p:spPr>
          <a:xfrm>
            <a:off x="6829425" y="1825625"/>
            <a:ext cx="4842425" cy="4351338"/>
          </a:xfrm>
        </p:spPr>
        <p:txBody>
          <a:bodyPr>
            <a:normAutofit/>
          </a:bodyPr>
          <a:lstStyle/>
          <a:p>
            <a:r>
              <a:rPr lang="en-US" sz="2000" dirty="0"/>
              <a:t>These images will most likely lead to a very different activations in the hidden layer </a:t>
            </a:r>
          </a:p>
          <a:p>
            <a:r>
              <a:rPr lang="en-US" sz="2000" dirty="0"/>
              <a:t>Rest of the network will see different activations</a:t>
            </a:r>
          </a:p>
          <a:p>
            <a:r>
              <a:rPr lang="en-US" sz="2000" dirty="0"/>
              <a:t>In most vision applications, these images should lead to identical outputs </a:t>
            </a:r>
          </a:p>
        </p:txBody>
      </p:sp>
      <p:grpSp>
        <p:nvGrpSpPr>
          <p:cNvPr id="5" name="Group 4">
            <a:extLst>
              <a:ext uri="{FF2B5EF4-FFF2-40B4-BE49-F238E27FC236}">
                <a16:creationId xmlns:a16="http://schemas.microsoft.com/office/drawing/2014/main" id="{0E5527DC-7A13-A946-8D5A-90748D4BFB1B}"/>
              </a:ext>
            </a:extLst>
          </p:cNvPr>
          <p:cNvGrpSpPr/>
          <p:nvPr/>
        </p:nvGrpSpPr>
        <p:grpSpPr>
          <a:xfrm>
            <a:off x="2614612" y="1871663"/>
            <a:ext cx="1535906" cy="1557337"/>
            <a:chOff x="4900613" y="3214688"/>
            <a:chExt cx="1535906" cy="1557337"/>
          </a:xfrm>
        </p:grpSpPr>
        <p:sp>
          <p:nvSpPr>
            <p:cNvPr id="6" name="Rectangle 5">
              <a:extLst>
                <a:ext uri="{FF2B5EF4-FFF2-40B4-BE49-F238E27FC236}">
                  <a16:creationId xmlns:a16="http://schemas.microsoft.com/office/drawing/2014/main" id="{BF1AFBCE-AA11-7245-BEA8-E2472ACD078D}"/>
                </a:ext>
              </a:extLst>
            </p:cNvPr>
            <p:cNvSpPr/>
            <p:nvPr/>
          </p:nvSpPr>
          <p:spPr>
            <a:xfrm>
              <a:off x="49006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84964F5-CD04-2D49-9D35-965145FAB297}"/>
                </a:ext>
              </a:extLst>
            </p:cNvPr>
            <p:cNvPicPr>
              <a:picLocks noChangeAspect="1"/>
            </p:cNvPicPr>
            <p:nvPr/>
          </p:nvPicPr>
          <p:blipFill rotWithShape="1">
            <a:blip r:embed="rId3"/>
            <a:srcRect l="20890" t="4027" r="70302" b="83221"/>
            <a:stretch/>
          </p:blipFill>
          <p:spPr>
            <a:xfrm>
              <a:off x="5418535" y="3571875"/>
              <a:ext cx="500062" cy="542925"/>
            </a:xfrm>
            <a:prstGeom prst="rect">
              <a:avLst/>
            </a:prstGeom>
          </p:spPr>
        </p:pic>
      </p:grpSp>
      <p:grpSp>
        <p:nvGrpSpPr>
          <p:cNvPr id="8" name="Group 7">
            <a:extLst>
              <a:ext uri="{FF2B5EF4-FFF2-40B4-BE49-F238E27FC236}">
                <a16:creationId xmlns:a16="http://schemas.microsoft.com/office/drawing/2014/main" id="{E5EF2640-55C5-3749-B304-68918EA4D58D}"/>
              </a:ext>
            </a:extLst>
          </p:cNvPr>
          <p:cNvGrpSpPr/>
          <p:nvPr/>
        </p:nvGrpSpPr>
        <p:grpSpPr>
          <a:xfrm>
            <a:off x="4252912" y="1871663"/>
            <a:ext cx="1535906" cy="1557337"/>
            <a:chOff x="6538913" y="3214688"/>
            <a:chExt cx="1535906" cy="1557337"/>
          </a:xfrm>
        </p:grpSpPr>
        <p:sp>
          <p:nvSpPr>
            <p:cNvPr id="9" name="Rectangle 8">
              <a:extLst>
                <a:ext uri="{FF2B5EF4-FFF2-40B4-BE49-F238E27FC236}">
                  <a16:creationId xmlns:a16="http://schemas.microsoft.com/office/drawing/2014/main" id="{EB9572EB-D185-F44F-B250-089FC376EAA7}"/>
                </a:ext>
              </a:extLst>
            </p:cNvPr>
            <p:cNvSpPr/>
            <p:nvPr/>
          </p:nvSpPr>
          <p:spPr>
            <a:xfrm>
              <a:off x="65389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5F9273E-E1D4-4A42-B93A-2BC2B4399E7C}"/>
                </a:ext>
              </a:extLst>
            </p:cNvPr>
            <p:cNvPicPr>
              <a:picLocks noChangeAspect="1"/>
            </p:cNvPicPr>
            <p:nvPr/>
          </p:nvPicPr>
          <p:blipFill rotWithShape="1">
            <a:blip r:embed="rId3"/>
            <a:srcRect l="21328" t="4866" r="69864" b="82382"/>
            <a:stretch/>
          </p:blipFill>
          <p:spPr>
            <a:xfrm>
              <a:off x="7306866" y="4114800"/>
              <a:ext cx="500062" cy="542925"/>
            </a:xfrm>
            <a:prstGeom prst="rect">
              <a:avLst/>
            </a:prstGeom>
          </p:spPr>
        </p:pic>
      </p:grpSp>
      <p:pic>
        <p:nvPicPr>
          <p:cNvPr id="11" name="Picture 10">
            <a:extLst>
              <a:ext uri="{FF2B5EF4-FFF2-40B4-BE49-F238E27FC236}">
                <a16:creationId xmlns:a16="http://schemas.microsoft.com/office/drawing/2014/main" id="{42324BE1-DD22-6E4B-AB6C-B6341B9E36D6}"/>
              </a:ext>
            </a:extLst>
          </p:cNvPr>
          <p:cNvPicPr>
            <a:picLocks noChangeAspect="1"/>
          </p:cNvPicPr>
          <p:nvPr/>
        </p:nvPicPr>
        <p:blipFill>
          <a:blip r:embed="rId4"/>
          <a:stretch>
            <a:fillRect/>
          </a:stretch>
        </p:blipFill>
        <p:spPr>
          <a:xfrm>
            <a:off x="2703578" y="3609975"/>
            <a:ext cx="2730436" cy="2414034"/>
          </a:xfrm>
          <a:prstGeom prst="rect">
            <a:avLst/>
          </a:prstGeom>
        </p:spPr>
      </p:pic>
    </p:spTree>
    <p:extLst>
      <p:ext uri="{BB962C8B-B14F-4D97-AF65-F5344CB8AC3E}">
        <p14:creationId xmlns:p14="http://schemas.microsoft.com/office/powerpoint/2010/main" val="2308340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B9E43-826E-D641-9F31-D7A426A0260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065DF20-8977-7649-A044-FEBB640B7950}"/>
              </a:ext>
            </a:extLst>
          </p:cNvPr>
          <p:cNvSpPr>
            <a:spLocks noGrp="1"/>
          </p:cNvSpPr>
          <p:nvPr>
            <p:ph idx="1"/>
          </p:nvPr>
        </p:nvSpPr>
        <p:spPr/>
        <p:txBody>
          <a:bodyPr/>
          <a:lstStyle/>
          <a:p>
            <a:pPr marL="514350" indent="-514350">
              <a:buFont typeface="+mj-lt"/>
              <a:buAutoNum type="arabicPeriod"/>
            </a:pPr>
            <a:r>
              <a:rPr lang="en-US" dirty="0">
                <a:solidFill>
                  <a:schemeClr val="bg2">
                    <a:lumMod val="50000"/>
                  </a:schemeClr>
                </a:solidFill>
              </a:rPr>
              <a:t>Introduction to neural networks – this week</a:t>
            </a:r>
            <a:br>
              <a:rPr lang="en-US" dirty="0">
                <a:solidFill>
                  <a:schemeClr val="bg2">
                    <a:lumMod val="50000"/>
                  </a:schemeClr>
                </a:solidFill>
              </a:rPr>
            </a:br>
            <a:r>
              <a:rPr lang="en-US" sz="2400" dirty="0">
                <a:solidFill>
                  <a:schemeClr val="bg2">
                    <a:lumMod val="50000"/>
                  </a:schemeClr>
                </a:solidFill>
              </a:rPr>
              <a:t>Basics of neural networks</a:t>
            </a:r>
            <a:r>
              <a:rPr lang="en-US" dirty="0"/>
              <a:t>	</a:t>
            </a:r>
          </a:p>
          <a:p>
            <a:pPr marL="514350" indent="-514350">
              <a:buFont typeface="+mj-lt"/>
              <a:buAutoNum type="arabicPeriod"/>
            </a:pPr>
            <a:endParaRPr lang="en-US" dirty="0"/>
          </a:p>
          <a:p>
            <a:pPr marL="514350" indent="-514350">
              <a:buFont typeface="+mj-lt"/>
              <a:buAutoNum type="arabicPeriod"/>
            </a:pPr>
            <a:r>
              <a:rPr lang="en-US" dirty="0"/>
              <a:t>Convolutional neural networks– 13.12</a:t>
            </a:r>
            <a:br>
              <a:rPr lang="en-US" dirty="0"/>
            </a:br>
            <a:r>
              <a:rPr lang="en-US" sz="2400" dirty="0"/>
              <a:t>Basic applications of deep learning to image analysis and computer vision</a:t>
            </a:r>
            <a:endParaRPr lang="en-US" dirty="0"/>
          </a:p>
          <a:p>
            <a:pPr marL="514350" indent="-514350">
              <a:buFont typeface="+mj-lt"/>
              <a:buAutoNum type="arabicPeriod"/>
            </a:pPr>
            <a:endParaRPr lang="en-US" dirty="0"/>
          </a:p>
          <a:p>
            <a:pPr marL="514350" indent="-514350">
              <a:buFont typeface="+mj-lt"/>
              <a:buAutoNum type="arabicPeriod"/>
            </a:pPr>
            <a:r>
              <a:rPr lang="en-US" dirty="0"/>
              <a:t>Advanced topics and applications – 20.12</a:t>
            </a:r>
            <a:br>
              <a:rPr lang="en-US" dirty="0"/>
            </a:br>
            <a:r>
              <a:rPr lang="en-US" sz="2400" dirty="0"/>
              <a:t>Unsupervised learning and recurrent neural networks</a:t>
            </a:r>
            <a:endParaRPr lang="en-US" dirty="0"/>
          </a:p>
        </p:txBody>
      </p:sp>
    </p:spTree>
    <p:extLst>
      <p:ext uri="{BB962C8B-B14F-4D97-AF65-F5344CB8AC3E}">
        <p14:creationId xmlns:p14="http://schemas.microsoft.com/office/powerpoint/2010/main" val="4009078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53A88-2283-F149-B452-958AC886C95A}"/>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A6573E45-649D-BE4A-9773-D58E725BD7E1}"/>
              </a:ext>
            </a:extLst>
          </p:cNvPr>
          <p:cNvSpPr>
            <a:spLocks noGrp="1"/>
          </p:cNvSpPr>
          <p:nvPr>
            <p:ph idx="1"/>
          </p:nvPr>
        </p:nvSpPr>
        <p:spPr>
          <a:xfrm>
            <a:off x="6829425" y="1825625"/>
            <a:ext cx="4842425" cy="4351338"/>
          </a:xfrm>
        </p:spPr>
        <p:txBody>
          <a:bodyPr>
            <a:normAutofit/>
          </a:bodyPr>
          <a:lstStyle/>
          <a:p>
            <a:r>
              <a:rPr lang="en-US" sz="2400" dirty="0"/>
              <a:t>What are some applications where these two images should lead to </a:t>
            </a:r>
          </a:p>
          <a:p>
            <a:pPr marL="457200" indent="-457200">
              <a:buFont typeface="+mj-lt"/>
              <a:buAutoNum type="arabicPeriod"/>
            </a:pPr>
            <a:r>
              <a:rPr lang="en-US" sz="2400" dirty="0"/>
              <a:t>Identical outputs</a:t>
            </a:r>
          </a:p>
          <a:p>
            <a:pPr marL="457200" indent="-457200">
              <a:buFont typeface="+mj-lt"/>
              <a:buAutoNum type="arabicPeriod"/>
            </a:pPr>
            <a:r>
              <a:rPr lang="en-US" sz="2400" dirty="0"/>
              <a:t>Different outputs</a:t>
            </a:r>
          </a:p>
          <a:p>
            <a:pPr marL="457200" indent="-457200">
              <a:buFont typeface="+mj-lt"/>
              <a:buAutoNum type="arabicPeriod"/>
            </a:pPr>
            <a:endParaRPr lang="en-US" sz="2400" dirty="0"/>
          </a:p>
        </p:txBody>
      </p:sp>
      <p:grpSp>
        <p:nvGrpSpPr>
          <p:cNvPr id="5" name="Group 4">
            <a:extLst>
              <a:ext uri="{FF2B5EF4-FFF2-40B4-BE49-F238E27FC236}">
                <a16:creationId xmlns:a16="http://schemas.microsoft.com/office/drawing/2014/main" id="{0E5527DC-7A13-A946-8D5A-90748D4BFB1B}"/>
              </a:ext>
            </a:extLst>
          </p:cNvPr>
          <p:cNvGrpSpPr/>
          <p:nvPr/>
        </p:nvGrpSpPr>
        <p:grpSpPr>
          <a:xfrm>
            <a:off x="2614612" y="1871663"/>
            <a:ext cx="1535906" cy="1557337"/>
            <a:chOff x="4900613" y="3214688"/>
            <a:chExt cx="1535906" cy="1557337"/>
          </a:xfrm>
        </p:grpSpPr>
        <p:sp>
          <p:nvSpPr>
            <p:cNvPr id="6" name="Rectangle 5">
              <a:extLst>
                <a:ext uri="{FF2B5EF4-FFF2-40B4-BE49-F238E27FC236}">
                  <a16:creationId xmlns:a16="http://schemas.microsoft.com/office/drawing/2014/main" id="{BF1AFBCE-AA11-7245-BEA8-E2472ACD078D}"/>
                </a:ext>
              </a:extLst>
            </p:cNvPr>
            <p:cNvSpPr/>
            <p:nvPr/>
          </p:nvSpPr>
          <p:spPr>
            <a:xfrm>
              <a:off x="49006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84964F5-CD04-2D49-9D35-965145FAB297}"/>
                </a:ext>
              </a:extLst>
            </p:cNvPr>
            <p:cNvPicPr>
              <a:picLocks noChangeAspect="1"/>
            </p:cNvPicPr>
            <p:nvPr/>
          </p:nvPicPr>
          <p:blipFill rotWithShape="1">
            <a:blip r:embed="rId3"/>
            <a:srcRect l="20890" t="4027" r="70302" b="83221"/>
            <a:stretch/>
          </p:blipFill>
          <p:spPr>
            <a:xfrm>
              <a:off x="5418535" y="3571875"/>
              <a:ext cx="500062" cy="542925"/>
            </a:xfrm>
            <a:prstGeom prst="rect">
              <a:avLst/>
            </a:prstGeom>
          </p:spPr>
        </p:pic>
      </p:grpSp>
      <p:grpSp>
        <p:nvGrpSpPr>
          <p:cNvPr id="8" name="Group 7">
            <a:extLst>
              <a:ext uri="{FF2B5EF4-FFF2-40B4-BE49-F238E27FC236}">
                <a16:creationId xmlns:a16="http://schemas.microsoft.com/office/drawing/2014/main" id="{E5EF2640-55C5-3749-B304-68918EA4D58D}"/>
              </a:ext>
            </a:extLst>
          </p:cNvPr>
          <p:cNvGrpSpPr/>
          <p:nvPr/>
        </p:nvGrpSpPr>
        <p:grpSpPr>
          <a:xfrm>
            <a:off x="4252912" y="1871663"/>
            <a:ext cx="1535906" cy="1557337"/>
            <a:chOff x="6538913" y="3214688"/>
            <a:chExt cx="1535906" cy="1557337"/>
          </a:xfrm>
        </p:grpSpPr>
        <p:sp>
          <p:nvSpPr>
            <p:cNvPr id="9" name="Rectangle 8">
              <a:extLst>
                <a:ext uri="{FF2B5EF4-FFF2-40B4-BE49-F238E27FC236}">
                  <a16:creationId xmlns:a16="http://schemas.microsoft.com/office/drawing/2014/main" id="{EB9572EB-D185-F44F-B250-089FC376EAA7}"/>
                </a:ext>
              </a:extLst>
            </p:cNvPr>
            <p:cNvSpPr/>
            <p:nvPr/>
          </p:nvSpPr>
          <p:spPr>
            <a:xfrm>
              <a:off x="65389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5F9273E-E1D4-4A42-B93A-2BC2B4399E7C}"/>
                </a:ext>
              </a:extLst>
            </p:cNvPr>
            <p:cNvPicPr>
              <a:picLocks noChangeAspect="1"/>
            </p:cNvPicPr>
            <p:nvPr/>
          </p:nvPicPr>
          <p:blipFill rotWithShape="1">
            <a:blip r:embed="rId3"/>
            <a:srcRect l="21328" t="4866" r="69864" b="82382"/>
            <a:stretch/>
          </p:blipFill>
          <p:spPr>
            <a:xfrm>
              <a:off x="7306866" y="4114800"/>
              <a:ext cx="500062" cy="542925"/>
            </a:xfrm>
            <a:prstGeom prst="rect">
              <a:avLst/>
            </a:prstGeom>
          </p:spPr>
        </p:pic>
      </p:grpSp>
      <p:pic>
        <p:nvPicPr>
          <p:cNvPr id="11" name="Picture 10">
            <a:extLst>
              <a:ext uri="{FF2B5EF4-FFF2-40B4-BE49-F238E27FC236}">
                <a16:creationId xmlns:a16="http://schemas.microsoft.com/office/drawing/2014/main" id="{42324BE1-DD22-6E4B-AB6C-B6341B9E36D6}"/>
              </a:ext>
            </a:extLst>
          </p:cNvPr>
          <p:cNvPicPr>
            <a:picLocks noChangeAspect="1"/>
          </p:cNvPicPr>
          <p:nvPr/>
        </p:nvPicPr>
        <p:blipFill>
          <a:blip r:embed="rId4"/>
          <a:stretch>
            <a:fillRect/>
          </a:stretch>
        </p:blipFill>
        <p:spPr>
          <a:xfrm>
            <a:off x="2703578" y="3609975"/>
            <a:ext cx="2730436" cy="2414034"/>
          </a:xfrm>
          <a:prstGeom prst="rect">
            <a:avLst/>
          </a:prstGeom>
        </p:spPr>
      </p:pic>
    </p:spTree>
    <p:extLst>
      <p:ext uri="{BB962C8B-B14F-4D97-AF65-F5344CB8AC3E}">
        <p14:creationId xmlns:p14="http://schemas.microsoft.com/office/powerpoint/2010/main" val="24543256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53A88-2283-F149-B452-958AC886C95A}"/>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A6573E45-649D-BE4A-9773-D58E725BD7E1}"/>
              </a:ext>
            </a:extLst>
          </p:cNvPr>
          <p:cNvSpPr>
            <a:spLocks noGrp="1"/>
          </p:cNvSpPr>
          <p:nvPr>
            <p:ph idx="1"/>
          </p:nvPr>
        </p:nvSpPr>
        <p:spPr>
          <a:xfrm>
            <a:off x="6829425" y="1825625"/>
            <a:ext cx="4842425" cy="4351338"/>
          </a:xfrm>
        </p:spPr>
        <p:txBody>
          <a:bodyPr>
            <a:normAutofit/>
          </a:bodyPr>
          <a:lstStyle/>
          <a:p>
            <a:r>
              <a:rPr lang="en-US" sz="2400" dirty="0"/>
              <a:t>What are some applications where these two images should lead to </a:t>
            </a:r>
          </a:p>
          <a:p>
            <a:pPr marL="457200" indent="-457200">
              <a:buFont typeface="+mj-lt"/>
              <a:buAutoNum type="arabicPeriod"/>
            </a:pPr>
            <a:r>
              <a:rPr lang="en-US" sz="2400" dirty="0"/>
              <a:t>Identical outputs</a:t>
            </a:r>
          </a:p>
          <a:p>
            <a:pPr lvl="1"/>
            <a:r>
              <a:rPr lang="en-US" sz="2000" dirty="0"/>
              <a:t>Recognition</a:t>
            </a:r>
          </a:p>
          <a:p>
            <a:pPr lvl="1"/>
            <a:r>
              <a:rPr lang="en-US" sz="2000" dirty="0"/>
              <a:t>Detection</a:t>
            </a:r>
          </a:p>
          <a:p>
            <a:pPr marL="457200" indent="-457200">
              <a:buFont typeface="+mj-lt"/>
              <a:buAutoNum type="arabicPeriod"/>
            </a:pPr>
            <a:r>
              <a:rPr lang="en-US" sz="2400" dirty="0"/>
              <a:t>Different outputs</a:t>
            </a:r>
          </a:p>
          <a:p>
            <a:pPr lvl="1"/>
            <a:r>
              <a:rPr lang="en-US" sz="2000" dirty="0"/>
              <a:t>Localization </a:t>
            </a:r>
          </a:p>
          <a:p>
            <a:pPr lvl="1"/>
            <a:r>
              <a:rPr lang="en-US" sz="2000" dirty="0"/>
              <a:t>Segmentation</a:t>
            </a:r>
          </a:p>
          <a:p>
            <a:pPr marL="457200" indent="-457200">
              <a:buFont typeface="+mj-lt"/>
              <a:buAutoNum type="arabicPeriod"/>
            </a:pPr>
            <a:endParaRPr lang="en-US" sz="2400" dirty="0"/>
          </a:p>
        </p:txBody>
      </p:sp>
      <p:grpSp>
        <p:nvGrpSpPr>
          <p:cNvPr id="5" name="Group 4">
            <a:extLst>
              <a:ext uri="{FF2B5EF4-FFF2-40B4-BE49-F238E27FC236}">
                <a16:creationId xmlns:a16="http://schemas.microsoft.com/office/drawing/2014/main" id="{0E5527DC-7A13-A946-8D5A-90748D4BFB1B}"/>
              </a:ext>
            </a:extLst>
          </p:cNvPr>
          <p:cNvGrpSpPr/>
          <p:nvPr/>
        </p:nvGrpSpPr>
        <p:grpSpPr>
          <a:xfrm>
            <a:off x="2614612" y="1871663"/>
            <a:ext cx="1535906" cy="1557337"/>
            <a:chOff x="4900613" y="3214688"/>
            <a:chExt cx="1535906" cy="1557337"/>
          </a:xfrm>
        </p:grpSpPr>
        <p:sp>
          <p:nvSpPr>
            <p:cNvPr id="6" name="Rectangle 5">
              <a:extLst>
                <a:ext uri="{FF2B5EF4-FFF2-40B4-BE49-F238E27FC236}">
                  <a16:creationId xmlns:a16="http://schemas.microsoft.com/office/drawing/2014/main" id="{BF1AFBCE-AA11-7245-BEA8-E2472ACD078D}"/>
                </a:ext>
              </a:extLst>
            </p:cNvPr>
            <p:cNvSpPr/>
            <p:nvPr/>
          </p:nvSpPr>
          <p:spPr>
            <a:xfrm>
              <a:off x="49006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84964F5-CD04-2D49-9D35-965145FAB297}"/>
                </a:ext>
              </a:extLst>
            </p:cNvPr>
            <p:cNvPicPr>
              <a:picLocks noChangeAspect="1"/>
            </p:cNvPicPr>
            <p:nvPr/>
          </p:nvPicPr>
          <p:blipFill rotWithShape="1">
            <a:blip r:embed="rId3"/>
            <a:srcRect l="20890" t="4027" r="70302" b="83221"/>
            <a:stretch/>
          </p:blipFill>
          <p:spPr>
            <a:xfrm>
              <a:off x="5418535" y="3571875"/>
              <a:ext cx="500062" cy="542925"/>
            </a:xfrm>
            <a:prstGeom prst="rect">
              <a:avLst/>
            </a:prstGeom>
          </p:spPr>
        </p:pic>
      </p:grpSp>
      <p:grpSp>
        <p:nvGrpSpPr>
          <p:cNvPr id="8" name="Group 7">
            <a:extLst>
              <a:ext uri="{FF2B5EF4-FFF2-40B4-BE49-F238E27FC236}">
                <a16:creationId xmlns:a16="http://schemas.microsoft.com/office/drawing/2014/main" id="{E5EF2640-55C5-3749-B304-68918EA4D58D}"/>
              </a:ext>
            </a:extLst>
          </p:cNvPr>
          <p:cNvGrpSpPr/>
          <p:nvPr/>
        </p:nvGrpSpPr>
        <p:grpSpPr>
          <a:xfrm>
            <a:off x="4252912" y="1871663"/>
            <a:ext cx="1535906" cy="1557337"/>
            <a:chOff x="6538913" y="3214688"/>
            <a:chExt cx="1535906" cy="1557337"/>
          </a:xfrm>
        </p:grpSpPr>
        <p:sp>
          <p:nvSpPr>
            <p:cNvPr id="9" name="Rectangle 8">
              <a:extLst>
                <a:ext uri="{FF2B5EF4-FFF2-40B4-BE49-F238E27FC236}">
                  <a16:creationId xmlns:a16="http://schemas.microsoft.com/office/drawing/2014/main" id="{EB9572EB-D185-F44F-B250-089FC376EAA7}"/>
                </a:ext>
              </a:extLst>
            </p:cNvPr>
            <p:cNvSpPr/>
            <p:nvPr/>
          </p:nvSpPr>
          <p:spPr>
            <a:xfrm>
              <a:off x="65389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5F9273E-E1D4-4A42-B93A-2BC2B4399E7C}"/>
                </a:ext>
              </a:extLst>
            </p:cNvPr>
            <p:cNvPicPr>
              <a:picLocks noChangeAspect="1"/>
            </p:cNvPicPr>
            <p:nvPr/>
          </p:nvPicPr>
          <p:blipFill rotWithShape="1">
            <a:blip r:embed="rId3"/>
            <a:srcRect l="21328" t="4866" r="69864" b="82382"/>
            <a:stretch/>
          </p:blipFill>
          <p:spPr>
            <a:xfrm>
              <a:off x="7306866" y="4114800"/>
              <a:ext cx="500062" cy="542925"/>
            </a:xfrm>
            <a:prstGeom prst="rect">
              <a:avLst/>
            </a:prstGeom>
          </p:spPr>
        </p:pic>
      </p:grpSp>
      <p:pic>
        <p:nvPicPr>
          <p:cNvPr id="11" name="Picture 10">
            <a:extLst>
              <a:ext uri="{FF2B5EF4-FFF2-40B4-BE49-F238E27FC236}">
                <a16:creationId xmlns:a16="http://schemas.microsoft.com/office/drawing/2014/main" id="{42324BE1-DD22-6E4B-AB6C-B6341B9E36D6}"/>
              </a:ext>
            </a:extLst>
          </p:cNvPr>
          <p:cNvPicPr>
            <a:picLocks noChangeAspect="1"/>
          </p:cNvPicPr>
          <p:nvPr/>
        </p:nvPicPr>
        <p:blipFill>
          <a:blip r:embed="rId4"/>
          <a:stretch>
            <a:fillRect/>
          </a:stretch>
        </p:blipFill>
        <p:spPr>
          <a:xfrm>
            <a:off x="2703578" y="3609975"/>
            <a:ext cx="2730436" cy="2414034"/>
          </a:xfrm>
          <a:prstGeom prst="rect">
            <a:avLst/>
          </a:prstGeom>
        </p:spPr>
      </p:pic>
    </p:spTree>
    <p:extLst>
      <p:ext uri="{BB962C8B-B14F-4D97-AF65-F5344CB8AC3E}">
        <p14:creationId xmlns:p14="http://schemas.microsoft.com/office/powerpoint/2010/main" val="39371517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53A88-2283-F149-B452-958AC886C95A}"/>
              </a:ext>
            </a:extLst>
          </p:cNvPr>
          <p:cNvSpPr>
            <a:spLocks noGrp="1"/>
          </p:cNvSpPr>
          <p:nvPr>
            <p:ph type="title"/>
          </p:nvPr>
        </p:nvSpPr>
        <p:spPr/>
        <p:txBody>
          <a:bodyPr/>
          <a:lstStyle/>
          <a:p>
            <a:r>
              <a:rPr lang="en-US" dirty="0"/>
              <a:t>Translation invariance is native to fully connected networks</a:t>
            </a:r>
          </a:p>
        </p:txBody>
      </p:sp>
      <p:sp>
        <p:nvSpPr>
          <p:cNvPr id="3" name="Content Placeholder 2">
            <a:extLst>
              <a:ext uri="{FF2B5EF4-FFF2-40B4-BE49-F238E27FC236}">
                <a16:creationId xmlns:a16="http://schemas.microsoft.com/office/drawing/2014/main" id="{A6573E45-649D-BE4A-9773-D58E725BD7E1}"/>
              </a:ext>
            </a:extLst>
          </p:cNvPr>
          <p:cNvSpPr>
            <a:spLocks noGrp="1"/>
          </p:cNvSpPr>
          <p:nvPr>
            <p:ph idx="1"/>
          </p:nvPr>
        </p:nvSpPr>
        <p:spPr>
          <a:xfrm>
            <a:off x="6829425" y="1825625"/>
            <a:ext cx="4842425" cy="4351338"/>
          </a:xfrm>
        </p:spPr>
        <p:txBody>
          <a:bodyPr>
            <a:normAutofit/>
          </a:bodyPr>
          <a:lstStyle/>
          <a:p>
            <a:r>
              <a:rPr lang="en-US" sz="2000" dirty="0"/>
              <a:t>These images will most likely lead to a very different activations in the hidden layer </a:t>
            </a:r>
          </a:p>
          <a:p>
            <a:r>
              <a:rPr lang="en-US" sz="2000" dirty="0"/>
              <a:t>Rest of the network will see different activations</a:t>
            </a:r>
          </a:p>
          <a:p>
            <a:r>
              <a:rPr lang="en-US" sz="2000" dirty="0"/>
              <a:t>In most vision applications, these images should lead to identical outputs </a:t>
            </a:r>
          </a:p>
          <a:p>
            <a:r>
              <a:rPr lang="en-US" sz="2000" dirty="0"/>
              <a:t>It is possible to teach a fully connected network to be invariant to translations</a:t>
            </a:r>
          </a:p>
        </p:txBody>
      </p:sp>
      <p:grpSp>
        <p:nvGrpSpPr>
          <p:cNvPr id="5" name="Group 4">
            <a:extLst>
              <a:ext uri="{FF2B5EF4-FFF2-40B4-BE49-F238E27FC236}">
                <a16:creationId xmlns:a16="http://schemas.microsoft.com/office/drawing/2014/main" id="{0E5527DC-7A13-A946-8D5A-90748D4BFB1B}"/>
              </a:ext>
            </a:extLst>
          </p:cNvPr>
          <p:cNvGrpSpPr/>
          <p:nvPr/>
        </p:nvGrpSpPr>
        <p:grpSpPr>
          <a:xfrm>
            <a:off x="2614612" y="1871663"/>
            <a:ext cx="1535906" cy="1557337"/>
            <a:chOff x="4900613" y="3214688"/>
            <a:chExt cx="1535906" cy="1557337"/>
          </a:xfrm>
        </p:grpSpPr>
        <p:sp>
          <p:nvSpPr>
            <p:cNvPr id="6" name="Rectangle 5">
              <a:extLst>
                <a:ext uri="{FF2B5EF4-FFF2-40B4-BE49-F238E27FC236}">
                  <a16:creationId xmlns:a16="http://schemas.microsoft.com/office/drawing/2014/main" id="{BF1AFBCE-AA11-7245-BEA8-E2472ACD078D}"/>
                </a:ext>
              </a:extLst>
            </p:cNvPr>
            <p:cNvSpPr/>
            <p:nvPr/>
          </p:nvSpPr>
          <p:spPr>
            <a:xfrm>
              <a:off x="49006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84964F5-CD04-2D49-9D35-965145FAB297}"/>
                </a:ext>
              </a:extLst>
            </p:cNvPr>
            <p:cNvPicPr>
              <a:picLocks noChangeAspect="1"/>
            </p:cNvPicPr>
            <p:nvPr/>
          </p:nvPicPr>
          <p:blipFill rotWithShape="1">
            <a:blip r:embed="rId3"/>
            <a:srcRect l="20890" t="4027" r="70302" b="83221"/>
            <a:stretch/>
          </p:blipFill>
          <p:spPr>
            <a:xfrm>
              <a:off x="5418535" y="3571875"/>
              <a:ext cx="500062" cy="542925"/>
            </a:xfrm>
            <a:prstGeom prst="rect">
              <a:avLst/>
            </a:prstGeom>
          </p:spPr>
        </p:pic>
      </p:grpSp>
      <p:grpSp>
        <p:nvGrpSpPr>
          <p:cNvPr id="8" name="Group 7">
            <a:extLst>
              <a:ext uri="{FF2B5EF4-FFF2-40B4-BE49-F238E27FC236}">
                <a16:creationId xmlns:a16="http://schemas.microsoft.com/office/drawing/2014/main" id="{E5EF2640-55C5-3749-B304-68918EA4D58D}"/>
              </a:ext>
            </a:extLst>
          </p:cNvPr>
          <p:cNvGrpSpPr/>
          <p:nvPr/>
        </p:nvGrpSpPr>
        <p:grpSpPr>
          <a:xfrm>
            <a:off x="4252912" y="1871663"/>
            <a:ext cx="1535906" cy="1557337"/>
            <a:chOff x="6538913" y="3214688"/>
            <a:chExt cx="1535906" cy="1557337"/>
          </a:xfrm>
        </p:grpSpPr>
        <p:sp>
          <p:nvSpPr>
            <p:cNvPr id="9" name="Rectangle 8">
              <a:extLst>
                <a:ext uri="{FF2B5EF4-FFF2-40B4-BE49-F238E27FC236}">
                  <a16:creationId xmlns:a16="http://schemas.microsoft.com/office/drawing/2014/main" id="{EB9572EB-D185-F44F-B250-089FC376EAA7}"/>
                </a:ext>
              </a:extLst>
            </p:cNvPr>
            <p:cNvSpPr/>
            <p:nvPr/>
          </p:nvSpPr>
          <p:spPr>
            <a:xfrm>
              <a:off x="65389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5F9273E-E1D4-4A42-B93A-2BC2B4399E7C}"/>
                </a:ext>
              </a:extLst>
            </p:cNvPr>
            <p:cNvPicPr>
              <a:picLocks noChangeAspect="1"/>
            </p:cNvPicPr>
            <p:nvPr/>
          </p:nvPicPr>
          <p:blipFill rotWithShape="1">
            <a:blip r:embed="rId3"/>
            <a:srcRect l="21328" t="4866" r="69864" b="82382"/>
            <a:stretch/>
          </p:blipFill>
          <p:spPr>
            <a:xfrm>
              <a:off x="7306866" y="4114800"/>
              <a:ext cx="500062" cy="542925"/>
            </a:xfrm>
            <a:prstGeom prst="rect">
              <a:avLst/>
            </a:prstGeom>
          </p:spPr>
        </p:pic>
      </p:grpSp>
      <p:pic>
        <p:nvPicPr>
          <p:cNvPr id="11" name="Picture 10">
            <a:extLst>
              <a:ext uri="{FF2B5EF4-FFF2-40B4-BE49-F238E27FC236}">
                <a16:creationId xmlns:a16="http://schemas.microsoft.com/office/drawing/2014/main" id="{42324BE1-DD22-6E4B-AB6C-B6341B9E36D6}"/>
              </a:ext>
            </a:extLst>
          </p:cNvPr>
          <p:cNvPicPr>
            <a:picLocks noChangeAspect="1"/>
          </p:cNvPicPr>
          <p:nvPr/>
        </p:nvPicPr>
        <p:blipFill>
          <a:blip r:embed="rId4"/>
          <a:stretch>
            <a:fillRect/>
          </a:stretch>
        </p:blipFill>
        <p:spPr>
          <a:xfrm>
            <a:off x="2703578" y="3609975"/>
            <a:ext cx="2730436" cy="2414034"/>
          </a:xfrm>
          <a:prstGeom prst="rect">
            <a:avLst/>
          </a:prstGeom>
        </p:spPr>
      </p:pic>
    </p:spTree>
    <p:extLst>
      <p:ext uri="{BB962C8B-B14F-4D97-AF65-F5344CB8AC3E}">
        <p14:creationId xmlns:p14="http://schemas.microsoft.com/office/powerpoint/2010/main" val="26327859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53A88-2283-F149-B452-958AC886C95A}"/>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A6573E45-649D-BE4A-9773-D58E725BD7E1}"/>
              </a:ext>
            </a:extLst>
          </p:cNvPr>
          <p:cNvSpPr>
            <a:spLocks noGrp="1"/>
          </p:cNvSpPr>
          <p:nvPr>
            <p:ph idx="1"/>
          </p:nvPr>
        </p:nvSpPr>
        <p:spPr>
          <a:xfrm>
            <a:off x="6829425" y="1825625"/>
            <a:ext cx="4842425" cy="4351338"/>
          </a:xfrm>
        </p:spPr>
        <p:txBody>
          <a:bodyPr>
            <a:normAutofit/>
          </a:bodyPr>
          <a:lstStyle/>
          <a:p>
            <a:r>
              <a:rPr lang="en-US" sz="2400" dirty="0"/>
              <a:t>How can we teach a fully connected network to be invariant to translations? </a:t>
            </a:r>
          </a:p>
        </p:txBody>
      </p:sp>
      <p:grpSp>
        <p:nvGrpSpPr>
          <p:cNvPr id="5" name="Group 4">
            <a:extLst>
              <a:ext uri="{FF2B5EF4-FFF2-40B4-BE49-F238E27FC236}">
                <a16:creationId xmlns:a16="http://schemas.microsoft.com/office/drawing/2014/main" id="{0E5527DC-7A13-A946-8D5A-90748D4BFB1B}"/>
              </a:ext>
            </a:extLst>
          </p:cNvPr>
          <p:cNvGrpSpPr/>
          <p:nvPr/>
        </p:nvGrpSpPr>
        <p:grpSpPr>
          <a:xfrm>
            <a:off x="2614612" y="1871663"/>
            <a:ext cx="1535906" cy="1557337"/>
            <a:chOff x="4900613" y="3214688"/>
            <a:chExt cx="1535906" cy="1557337"/>
          </a:xfrm>
        </p:grpSpPr>
        <p:sp>
          <p:nvSpPr>
            <p:cNvPr id="6" name="Rectangle 5">
              <a:extLst>
                <a:ext uri="{FF2B5EF4-FFF2-40B4-BE49-F238E27FC236}">
                  <a16:creationId xmlns:a16="http://schemas.microsoft.com/office/drawing/2014/main" id="{BF1AFBCE-AA11-7245-BEA8-E2472ACD078D}"/>
                </a:ext>
              </a:extLst>
            </p:cNvPr>
            <p:cNvSpPr/>
            <p:nvPr/>
          </p:nvSpPr>
          <p:spPr>
            <a:xfrm>
              <a:off x="49006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84964F5-CD04-2D49-9D35-965145FAB297}"/>
                </a:ext>
              </a:extLst>
            </p:cNvPr>
            <p:cNvPicPr>
              <a:picLocks noChangeAspect="1"/>
            </p:cNvPicPr>
            <p:nvPr/>
          </p:nvPicPr>
          <p:blipFill rotWithShape="1">
            <a:blip r:embed="rId3"/>
            <a:srcRect l="20890" t="4027" r="70302" b="83221"/>
            <a:stretch/>
          </p:blipFill>
          <p:spPr>
            <a:xfrm>
              <a:off x="5418535" y="3571875"/>
              <a:ext cx="500062" cy="542925"/>
            </a:xfrm>
            <a:prstGeom prst="rect">
              <a:avLst/>
            </a:prstGeom>
          </p:spPr>
        </p:pic>
      </p:grpSp>
      <p:grpSp>
        <p:nvGrpSpPr>
          <p:cNvPr id="8" name="Group 7">
            <a:extLst>
              <a:ext uri="{FF2B5EF4-FFF2-40B4-BE49-F238E27FC236}">
                <a16:creationId xmlns:a16="http://schemas.microsoft.com/office/drawing/2014/main" id="{E5EF2640-55C5-3749-B304-68918EA4D58D}"/>
              </a:ext>
            </a:extLst>
          </p:cNvPr>
          <p:cNvGrpSpPr/>
          <p:nvPr/>
        </p:nvGrpSpPr>
        <p:grpSpPr>
          <a:xfrm>
            <a:off x="4252912" y="1871663"/>
            <a:ext cx="1535906" cy="1557337"/>
            <a:chOff x="6538913" y="3214688"/>
            <a:chExt cx="1535906" cy="1557337"/>
          </a:xfrm>
        </p:grpSpPr>
        <p:sp>
          <p:nvSpPr>
            <p:cNvPr id="9" name="Rectangle 8">
              <a:extLst>
                <a:ext uri="{FF2B5EF4-FFF2-40B4-BE49-F238E27FC236}">
                  <a16:creationId xmlns:a16="http://schemas.microsoft.com/office/drawing/2014/main" id="{EB9572EB-D185-F44F-B250-089FC376EAA7}"/>
                </a:ext>
              </a:extLst>
            </p:cNvPr>
            <p:cNvSpPr/>
            <p:nvPr/>
          </p:nvSpPr>
          <p:spPr>
            <a:xfrm>
              <a:off x="65389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5F9273E-E1D4-4A42-B93A-2BC2B4399E7C}"/>
                </a:ext>
              </a:extLst>
            </p:cNvPr>
            <p:cNvPicPr>
              <a:picLocks noChangeAspect="1"/>
            </p:cNvPicPr>
            <p:nvPr/>
          </p:nvPicPr>
          <p:blipFill rotWithShape="1">
            <a:blip r:embed="rId3"/>
            <a:srcRect l="21328" t="4866" r="69864" b="82382"/>
            <a:stretch/>
          </p:blipFill>
          <p:spPr>
            <a:xfrm>
              <a:off x="7306866" y="4114800"/>
              <a:ext cx="500062" cy="542925"/>
            </a:xfrm>
            <a:prstGeom prst="rect">
              <a:avLst/>
            </a:prstGeom>
          </p:spPr>
        </p:pic>
      </p:grpSp>
      <p:pic>
        <p:nvPicPr>
          <p:cNvPr id="11" name="Picture 10">
            <a:extLst>
              <a:ext uri="{FF2B5EF4-FFF2-40B4-BE49-F238E27FC236}">
                <a16:creationId xmlns:a16="http://schemas.microsoft.com/office/drawing/2014/main" id="{42324BE1-DD22-6E4B-AB6C-B6341B9E36D6}"/>
              </a:ext>
            </a:extLst>
          </p:cNvPr>
          <p:cNvPicPr>
            <a:picLocks noChangeAspect="1"/>
          </p:cNvPicPr>
          <p:nvPr/>
        </p:nvPicPr>
        <p:blipFill>
          <a:blip r:embed="rId4"/>
          <a:stretch>
            <a:fillRect/>
          </a:stretch>
        </p:blipFill>
        <p:spPr>
          <a:xfrm>
            <a:off x="2703578" y="3609975"/>
            <a:ext cx="2730436" cy="2414034"/>
          </a:xfrm>
          <a:prstGeom prst="rect">
            <a:avLst/>
          </a:prstGeom>
        </p:spPr>
      </p:pic>
    </p:spTree>
    <p:extLst>
      <p:ext uri="{BB962C8B-B14F-4D97-AF65-F5344CB8AC3E}">
        <p14:creationId xmlns:p14="http://schemas.microsoft.com/office/powerpoint/2010/main" val="6770567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53A88-2283-F149-B452-958AC886C95A}"/>
              </a:ext>
            </a:extLst>
          </p:cNvPr>
          <p:cNvSpPr>
            <a:spLocks noGrp="1"/>
          </p:cNvSpPr>
          <p:nvPr>
            <p:ph type="title"/>
          </p:nvPr>
        </p:nvSpPr>
        <p:spPr/>
        <p:txBody>
          <a:bodyPr/>
          <a:lstStyle/>
          <a:p>
            <a:r>
              <a:rPr lang="en-US" dirty="0"/>
              <a:t>Translation invariance is native to fully connected networks</a:t>
            </a:r>
          </a:p>
        </p:txBody>
      </p:sp>
      <p:sp>
        <p:nvSpPr>
          <p:cNvPr id="3" name="Content Placeholder 2">
            <a:extLst>
              <a:ext uri="{FF2B5EF4-FFF2-40B4-BE49-F238E27FC236}">
                <a16:creationId xmlns:a16="http://schemas.microsoft.com/office/drawing/2014/main" id="{A6573E45-649D-BE4A-9773-D58E725BD7E1}"/>
              </a:ext>
            </a:extLst>
          </p:cNvPr>
          <p:cNvSpPr>
            <a:spLocks noGrp="1"/>
          </p:cNvSpPr>
          <p:nvPr>
            <p:ph idx="1"/>
          </p:nvPr>
        </p:nvSpPr>
        <p:spPr>
          <a:xfrm>
            <a:off x="6829425" y="1825624"/>
            <a:ext cx="4842425" cy="4810919"/>
          </a:xfrm>
        </p:spPr>
        <p:txBody>
          <a:bodyPr>
            <a:normAutofit/>
          </a:bodyPr>
          <a:lstStyle/>
          <a:p>
            <a:r>
              <a:rPr lang="en-US" sz="2000" dirty="0"/>
              <a:t>These images will most likely lead to a very different activations in the hidden layer </a:t>
            </a:r>
          </a:p>
          <a:p>
            <a:r>
              <a:rPr lang="en-US" sz="2000" dirty="0"/>
              <a:t>Rest of the network will see different activations</a:t>
            </a:r>
          </a:p>
          <a:p>
            <a:r>
              <a:rPr lang="en-US" sz="2000" dirty="0"/>
              <a:t>In most vision applications, these images should lead to identical outputs </a:t>
            </a:r>
          </a:p>
          <a:p>
            <a:r>
              <a:rPr lang="en-US" sz="2000" dirty="0"/>
              <a:t>It is possible to teach a fully connected network to be invariant to translations by having random translations of each image in your training set </a:t>
            </a:r>
          </a:p>
          <a:p>
            <a:r>
              <a:rPr lang="en-US" sz="2000" dirty="0"/>
              <a:t>Not the most elegant way</a:t>
            </a:r>
          </a:p>
          <a:p>
            <a:r>
              <a:rPr lang="en-US" sz="2000" dirty="0"/>
              <a:t>Convolution operation can help – it is translation equivariant</a:t>
            </a:r>
          </a:p>
          <a:p>
            <a:endParaRPr lang="en-US" sz="2000" dirty="0"/>
          </a:p>
        </p:txBody>
      </p:sp>
      <p:grpSp>
        <p:nvGrpSpPr>
          <p:cNvPr id="5" name="Group 4">
            <a:extLst>
              <a:ext uri="{FF2B5EF4-FFF2-40B4-BE49-F238E27FC236}">
                <a16:creationId xmlns:a16="http://schemas.microsoft.com/office/drawing/2014/main" id="{0E5527DC-7A13-A946-8D5A-90748D4BFB1B}"/>
              </a:ext>
            </a:extLst>
          </p:cNvPr>
          <p:cNvGrpSpPr/>
          <p:nvPr/>
        </p:nvGrpSpPr>
        <p:grpSpPr>
          <a:xfrm>
            <a:off x="2614612" y="1871663"/>
            <a:ext cx="1535906" cy="1557337"/>
            <a:chOff x="4900613" y="3214688"/>
            <a:chExt cx="1535906" cy="1557337"/>
          </a:xfrm>
        </p:grpSpPr>
        <p:sp>
          <p:nvSpPr>
            <p:cNvPr id="6" name="Rectangle 5">
              <a:extLst>
                <a:ext uri="{FF2B5EF4-FFF2-40B4-BE49-F238E27FC236}">
                  <a16:creationId xmlns:a16="http://schemas.microsoft.com/office/drawing/2014/main" id="{BF1AFBCE-AA11-7245-BEA8-E2472ACD078D}"/>
                </a:ext>
              </a:extLst>
            </p:cNvPr>
            <p:cNvSpPr/>
            <p:nvPr/>
          </p:nvSpPr>
          <p:spPr>
            <a:xfrm>
              <a:off x="49006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84964F5-CD04-2D49-9D35-965145FAB297}"/>
                </a:ext>
              </a:extLst>
            </p:cNvPr>
            <p:cNvPicPr>
              <a:picLocks noChangeAspect="1"/>
            </p:cNvPicPr>
            <p:nvPr/>
          </p:nvPicPr>
          <p:blipFill rotWithShape="1">
            <a:blip r:embed="rId3"/>
            <a:srcRect l="20890" t="4027" r="70302" b="83221"/>
            <a:stretch/>
          </p:blipFill>
          <p:spPr>
            <a:xfrm>
              <a:off x="5418535" y="3571875"/>
              <a:ext cx="500062" cy="542925"/>
            </a:xfrm>
            <a:prstGeom prst="rect">
              <a:avLst/>
            </a:prstGeom>
          </p:spPr>
        </p:pic>
      </p:grpSp>
      <p:grpSp>
        <p:nvGrpSpPr>
          <p:cNvPr id="8" name="Group 7">
            <a:extLst>
              <a:ext uri="{FF2B5EF4-FFF2-40B4-BE49-F238E27FC236}">
                <a16:creationId xmlns:a16="http://schemas.microsoft.com/office/drawing/2014/main" id="{E5EF2640-55C5-3749-B304-68918EA4D58D}"/>
              </a:ext>
            </a:extLst>
          </p:cNvPr>
          <p:cNvGrpSpPr/>
          <p:nvPr/>
        </p:nvGrpSpPr>
        <p:grpSpPr>
          <a:xfrm>
            <a:off x="4252912" y="1871663"/>
            <a:ext cx="1535906" cy="1557337"/>
            <a:chOff x="6538913" y="3214688"/>
            <a:chExt cx="1535906" cy="1557337"/>
          </a:xfrm>
        </p:grpSpPr>
        <p:sp>
          <p:nvSpPr>
            <p:cNvPr id="9" name="Rectangle 8">
              <a:extLst>
                <a:ext uri="{FF2B5EF4-FFF2-40B4-BE49-F238E27FC236}">
                  <a16:creationId xmlns:a16="http://schemas.microsoft.com/office/drawing/2014/main" id="{EB9572EB-D185-F44F-B250-089FC376EAA7}"/>
                </a:ext>
              </a:extLst>
            </p:cNvPr>
            <p:cNvSpPr/>
            <p:nvPr/>
          </p:nvSpPr>
          <p:spPr>
            <a:xfrm>
              <a:off x="65389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15F9273E-E1D4-4A42-B93A-2BC2B4399E7C}"/>
                </a:ext>
              </a:extLst>
            </p:cNvPr>
            <p:cNvPicPr>
              <a:picLocks noChangeAspect="1"/>
            </p:cNvPicPr>
            <p:nvPr/>
          </p:nvPicPr>
          <p:blipFill rotWithShape="1">
            <a:blip r:embed="rId3"/>
            <a:srcRect l="21328" t="4866" r="69864" b="82382"/>
            <a:stretch/>
          </p:blipFill>
          <p:spPr>
            <a:xfrm>
              <a:off x="7306866" y="4114800"/>
              <a:ext cx="500062" cy="542925"/>
            </a:xfrm>
            <a:prstGeom prst="rect">
              <a:avLst/>
            </a:prstGeom>
          </p:spPr>
        </p:pic>
      </p:grpSp>
      <p:pic>
        <p:nvPicPr>
          <p:cNvPr id="11" name="Picture 10">
            <a:extLst>
              <a:ext uri="{FF2B5EF4-FFF2-40B4-BE49-F238E27FC236}">
                <a16:creationId xmlns:a16="http://schemas.microsoft.com/office/drawing/2014/main" id="{42324BE1-DD22-6E4B-AB6C-B6341B9E36D6}"/>
              </a:ext>
            </a:extLst>
          </p:cNvPr>
          <p:cNvPicPr>
            <a:picLocks noChangeAspect="1"/>
          </p:cNvPicPr>
          <p:nvPr/>
        </p:nvPicPr>
        <p:blipFill>
          <a:blip r:embed="rId4"/>
          <a:stretch>
            <a:fillRect/>
          </a:stretch>
        </p:blipFill>
        <p:spPr>
          <a:xfrm>
            <a:off x="2703578" y="3609975"/>
            <a:ext cx="2730436" cy="2414034"/>
          </a:xfrm>
          <a:prstGeom prst="rect">
            <a:avLst/>
          </a:prstGeom>
        </p:spPr>
      </p:pic>
    </p:spTree>
    <p:extLst>
      <p:ext uri="{BB962C8B-B14F-4D97-AF65-F5344CB8AC3E}">
        <p14:creationId xmlns:p14="http://schemas.microsoft.com/office/powerpoint/2010/main" val="143928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53A88-2283-F149-B452-958AC886C95A}"/>
              </a:ext>
            </a:extLst>
          </p:cNvPr>
          <p:cNvSpPr>
            <a:spLocks noGrp="1"/>
          </p:cNvSpPr>
          <p:nvPr>
            <p:ph type="title"/>
          </p:nvPr>
        </p:nvSpPr>
        <p:spPr/>
        <p:txBody>
          <a:bodyPr/>
          <a:lstStyle/>
          <a:p>
            <a:r>
              <a:rPr lang="en-US" dirty="0"/>
              <a:t>Translation equivariance</a:t>
            </a:r>
          </a:p>
        </p:txBody>
      </p:sp>
      <p:sp>
        <p:nvSpPr>
          <p:cNvPr id="3" name="Content Placeholder 2">
            <a:extLst>
              <a:ext uri="{FF2B5EF4-FFF2-40B4-BE49-F238E27FC236}">
                <a16:creationId xmlns:a16="http://schemas.microsoft.com/office/drawing/2014/main" id="{A6573E45-649D-BE4A-9773-D58E725BD7E1}"/>
              </a:ext>
            </a:extLst>
          </p:cNvPr>
          <p:cNvSpPr>
            <a:spLocks noGrp="1"/>
          </p:cNvSpPr>
          <p:nvPr>
            <p:ph idx="1"/>
          </p:nvPr>
        </p:nvSpPr>
        <p:spPr/>
        <p:txBody>
          <a:bodyPr>
            <a:normAutofit/>
          </a:bodyPr>
          <a:lstStyle/>
          <a:p>
            <a:r>
              <a:rPr lang="en-US" sz="2000" dirty="0"/>
              <a:t>Equivariance: applying a transformation to the input yields the same result as applying the transformation to the output</a:t>
            </a:r>
          </a:p>
          <a:p>
            <a:endParaRPr lang="en-US" sz="2000" dirty="0"/>
          </a:p>
          <a:p>
            <a:r>
              <a:rPr lang="en-US" sz="2000" dirty="0"/>
              <a:t>Convolution is linear shift invariant, so? </a:t>
            </a:r>
          </a:p>
        </p:txBody>
      </p:sp>
      <p:pic>
        <p:nvPicPr>
          <p:cNvPr id="5" name="Picture 4">
            <a:extLst>
              <a:ext uri="{FF2B5EF4-FFF2-40B4-BE49-F238E27FC236}">
                <a16:creationId xmlns:a16="http://schemas.microsoft.com/office/drawing/2014/main" id="{7D9C6717-ED38-E24B-910E-F392D78075BE}"/>
              </a:ext>
            </a:extLst>
          </p:cNvPr>
          <p:cNvPicPr>
            <a:picLocks noChangeAspect="1"/>
          </p:cNvPicPr>
          <p:nvPr/>
        </p:nvPicPr>
        <p:blipFill>
          <a:blip r:embed="rId2"/>
          <a:stretch>
            <a:fillRect/>
          </a:stretch>
        </p:blipFill>
        <p:spPr>
          <a:xfrm>
            <a:off x="5347356" y="2543679"/>
            <a:ext cx="2565400" cy="317500"/>
          </a:xfrm>
          <a:prstGeom prst="rect">
            <a:avLst/>
          </a:prstGeom>
        </p:spPr>
      </p:pic>
    </p:spTree>
    <p:extLst>
      <p:ext uri="{BB962C8B-B14F-4D97-AF65-F5344CB8AC3E}">
        <p14:creationId xmlns:p14="http://schemas.microsoft.com/office/powerpoint/2010/main" val="5479562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53A88-2283-F149-B452-958AC886C95A}"/>
              </a:ext>
            </a:extLst>
          </p:cNvPr>
          <p:cNvSpPr>
            <a:spLocks noGrp="1"/>
          </p:cNvSpPr>
          <p:nvPr>
            <p:ph type="title"/>
          </p:nvPr>
        </p:nvSpPr>
        <p:spPr/>
        <p:txBody>
          <a:bodyPr/>
          <a:lstStyle/>
          <a:p>
            <a:r>
              <a:rPr lang="en-US" dirty="0"/>
              <a:t>Translation equivariance</a:t>
            </a:r>
          </a:p>
        </p:txBody>
      </p:sp>
      <p:sp>
        <p:nvSpPr>
          <p:cNvPr id="3" name="Content Placeholder 2">
            <a:extLst>
              <a:ext uri="{FF2B5EF4-FFF2-40B4-BE49-F238E27FC236}">
                <a16:creationId xmlns:a16="http://schemas.microsoft.com/office/drawing/2014/main" id="{A6573E45-649D-BE4A-9773-D58E725BD7E1}"/>
              </a:ext>
            </a:extLst>
          </p:cNvPr>
          <p:cNvSpPr>
            <a:spLocks noGrp="1"/>
          </p:cNvSpPr>
          <p:nvPr>
            <p:ph idx="1"/>
          </p:nvPr>
        </p:nvSpPr>
        <p:spPr/>
        <p:txBody>
          <a:bodyPr>
            <a:normAutofit/>
          </a:bodyPr>
          <a:lstStyle/>
          <a:p>
            <a:r>
              <a:rPr lang="en-US" sz="2000" dirty="0"/>
              <a:t>Equivariance: applying a transformation to the input yields the same result as applying the transformation to the output</a:t>
            </a:r>
          </a:p>
          <a:p>
            <a:endParaRPr lang="en-US" sz="2000" dirty="0"/>
          </a:p>
          <a:p>
            <a:r>
              <a:rPr lang="en-US" sz="2000" dirty="0"/>
              <a:t>Convolution is linear shift invariant, it has translation equivariance </a:t>
            </a:r>
          </a:p>
        </p:txBody>
      </p:sp>
      <p:pic>
        <p:nvPicPr>
          <p:cNvPr id="4" name="Picture 3">
            <a:extLst>
              <a:ext uri="{FF2B5EF4-FFF2-40B4-BE49-F238E27FC236}">
                <a16:creationId xmlns:a16="http://schemas.microsoft.com/office/drawing/2014/main" id="{0D03B9F0-961D-4848-BFB0-8BD0BE1D140D}"/>
              </a:ext>
            </a:extLst>
          </p:cNvPr>
          <p:cNvPicPr>
            <a:picLocks noChangeAspect="1"/>
          </p:cNvPicPr>
          <p:nvPr/>
        </p:nvPicPr>
        <p:blipFill>
          <a:blip r:embed="rId3"/>
          <a:stretch>
            <a:fillRect/>
          </a:stretch>
        </p:blipFill>
        <p:spPr>
          <a:xfrm>
            <a:off x="5347356" y="2543679"/>
            <a:ext cx="2565400" cy="317500"/>
          </a:xfrm>
          <a:prstGeom prst="rect">
            <a:avLst/>
          </a:prstGeom>
        </p:spPr>
      </p:pic>
      <p:grpSp>
        <p:nvGrpSpPr>
          <p:cNvPr id="5" name="Group 4">
            <a:extLst>
              <a:ext uri="{FF2B5EF4-FFF2-40B4-BE49-F238E27FC236}">
                <a16:creationId xmlns:a16="http://schemas.microsoft.com/office/drawing/2014/main" id="{F8DC9C59-B964-D143-970C-3EBCF96237DC}"/>
              </a:ext>
            </a:extLst>
          </p:cNvPr>
          <p:cNvGrpSpPr>
            <a:grpSpLocks noChangeAspect="1"/>
          </p:cNvGrpSpPr>
          <p:nvPr/>
        </p:nvGrpSpPr>
        <p:grpSpPr>
          <a:xfrm>
            <a:off x="4418510" y="3579233"/>
            <a:ext cx="1535906" cy="1557337"/>
            <a:chOff x="4900613" y="3214688"/>
            <a:chExt cx="1535906" cy="1557337"/>
          </a:xfrm>
        </p:grpSpPr>
        <p:sp>
          <p:nvSpPr>
            <p:cNvPr id="6" name="Rectangle 5">
              <a:extLst>
                <a:ext uri="{FF2B5EF4-FFF2-40B4-BE49-F238E27FC236}">
                  <a16:creationId xmlns:a16="http://schemas.microsoft.com/office/drawing/2014/main" id="{797B48ED-065D-D54E-B072-1F2BF0363ECA}"/>
                </a:ext>
              </a:extLst>
            </p:cNvPr>
            <p:cNvSpPr/>
            <p:nvPr/>
          </p:nvSpPr>
          <p:spPr>
            <a:xfrm>
              <a:off x="49006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EDE03AF-95B4-6849-991A-AB3D7EC7FD66}"/>
                </a:ext>
              </a:extLst>
            </p:cNvPr>
            <p:cNvPicPr>
              <a:picLocks noChangeAspect="1"/>
            </p:cNvPicPr>
            <p:nvPr/>
          </p:nvPicPr>
          <p:blipFill rotWithShape="1">
            <a:blip r:embed="rId4"/>
            <a:srcRect l="20890" t="4027" r="70302" b="83221"/>
            <a:stretch/>
          </p:blipFill>
          <p:spPr>
            <a:xfrm>
              <a:off x="5418535" y="3571875"/>
              <a:ext cx="500062" cy="542925"/>
            </a:xfrm>
            <a:prstGeom prst="rect">
              <a:avLst/>
            </a:prstGeom>
          </p:spPr>
        </p:pic>
      </p:grpSp>
      <p:pic>
        <p:nvPicPr>
          <p:cNvPr id="1030" name="Picture 6">
            <a:extLst>
              <a:ext uri="{FF2B5EF4-FFF2-40B4-BE49-F238E27FC236}">
                <a16:creationId xmlns:a16="http://schemas.microsoft.com/office/drawing/2014/main" id="{DF81905D-B506-164F-A3B9-FABCD541EA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4416" y="3429000"/>
            <a:ext cx="19583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AE8B6EE-2AFB-8841-8605-22C256E426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3708" y="3429000"/>
            <a:ext cx="19583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5C0444A-41D6-A64B-952A-F5DE359B21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4416" y="5099070"/>
            <a:ext cx="19583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FFE0CE01-9A1E-CC43-B097-746A923A14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23708" y="5099070"/>
            <a:ext cx="1958340" cy="192024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85BEEF0F-6A91-EA44-B2DC-6DF17AF39B4A}"/>
              </a:ext>
            </a:extLst>
          </p:cNvPr>
          <p:cNvGrpSpPr/>
          <p:nvPr/>
        </p:nvGrpSpPr>
        <p:grpSpPr>
          <a:xfrm>
            <a:off x="4418510" y="5209594"/>
            <a:ext cx="1535906" cy="1557337"/>
            <a:chOff x="6538913" y="3214688"/>
            <a:chExt cx="1535906" cy="1557337"/>
          </a:xfrm>
        </p:grpSpPr>
        <p:sp>
          <p:nvSpPr>
            <p:cNvPr id="15" name="Rectangle 14">
              <a:extLst>
                <a:ext uri="{FF2B5EF4-FFF2-40B4-BE49-F238E27FC236}">
                  <a16:creationId xmlns:a16="http://schemas.microsoft.com/office/drawing/2014/main" id="{EA7E7A52-1AD4-5E42-BBEF-0B8C0E4B43C6}"/>
                </a:ext>
              </a:extLst>
            </p:cNvPr>
            <p:cNvSpPr/>
            <p:nvPr/>
          </p:nvSpPr>
          <p:spPr>
            <a:xfrm>
              <a:off x="65389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5FE9EF09-4FB1-5C48-A187-D42AE31B826D}"/>
                </a:ext>
              </a:extLst>
            </p:cNvPr>
            <p:cNvPicPr>
              <a:picLocks noChangeAspect="1"/>
            </p:cNvPicPr>
            <p:nvPr/>
          </p:nvPicPr>
          <p:blipFill rotWithShape="1">
            <a:blip r:embed="rId4"/>
            <a:srcRect l="21328" t="4866" r="69864" b="82382"/>
            <a:stretch/>
          </p:blipFill>
          <p:spPr>
            <a:xfrm>
              <a:off x="7306866" y="4114800"/>
              <a:ext cx="500062" cy="542925"/>
            </a:xfrm>
            <a:prstGeom prst="rect">
              <a:avLst/>
            </a:prstGeom>
          </p:spPr>
        </p:pic>
      </p:grpSp>
    </p:spTree>
    <p:extLst>
      <p:ext uri="{BB962C8B-B14F-4D97-AF65-F5344CB8AC3E}">
        <p14:creationId xmlns:p14="http://schemas.microsoft.com/office/powerpoint/2010/main" val="30732454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53A88-2283-F149-B452-958AC886C95A}"/>
              </a:ext>
            </a:extLst>
          </p:cNvPr>
          <p:cNvSpPr>
            <a:spLocks noGrp="1"/>
          </p:cNvSpPr>
          <p:nvPr>
            <p:ph type="title"/>
          </p:nvPr>
        </p:nvSpPr>
        <p:spPr/>
        <p:txBody>
          <a:bodyPr/>
          <a:lstStyle/>
          <a:p>
            <a:r>
              <a:rPr lang="en-US" dirty="0"/>
              <a:t>Translation invariance</a:t>
            </a:r>
          </a:p>
        </p:txBody>
      </p:sp>
      <p:sp>
        <p:nvSpPr>
          <p:cNvPr id="3" name="Content Placeholder 2">
            <a:extLst>
              <a:ext uri="{FF2B5EF4-FFF2-40B4-BE49-F238E27FC236}">
                <a16:creationId xmlns:a16="http://schemas.microsoft.com/office/drawing/2014/main" id="{A6573E45-649D-BE4A-9773-D58E725BD7E1}"/>
              </a:ext>
            </a:extLst>
          </p:cNvPr>
          <p:cNvSpPr>
            <a:spLocks noGrp="1"/>
          </p:cNvSpPr>
          <p:nvPr>
            <p:ph idx="1"/>
          </p:nvPr>
        </p:nvSpPr>
        <p:spPr/>
        <p:txBody>
          <a:bodyPr>
            <a:normAutofit/>
          </a:bodyPr>
          <a:lstStyle/>
          <a:p>
            <a:r>
              <a:rPr lang="en-US" sz="2000" dirty="0"/>
              <a:t>It does not have translation invariance</a:t>
            </a:r>
          </a:p>
          <a:p>
            <a:r>
              <a:rPr lang="en-US" sz="2000" dirty="0"/>
              <a:t>In what application do we need </a:t>
            </a:r>
            <a:br>
              <a:rPr lang="en-US" sz="2000" dirty="0"/>
            </a:br>
            <a:r>
              <a:rPr lang="en-US" sz="2000" dirty="0"/>
              <a:t>translation equivariance</a:t>
            </a:r>
            <a:br>
              <a:rPr lang="en-US" sz="2000" dirty="0"/>
            </a:br>
            <a:r>
              <a:rPr lang="en-US" sz="2000" dirty="0"/>
              <a:t>translation invariance</a:t>
            </a:r>
          </a:p>
        </p:txBody>
      </p:sp>
      <p:grpSp>
        <p:nvGrpSpPr>
          <p:cNvPr id="4" name="Group 3">
            <a:extLst>
              <a:ext uri="{FF2B5EF4-FFF2-40B4-BE49-F238E27FC236}">
                <a16:creationId xmlns:a16="http://schemas.microsoft.com/office/drawing/2014/main" id="{4CC29BAD-D6F1-674F-B60C-A43F23944C27}"/>
              </a:ext>
            </a:extLst>
          </p:cNvPr>
          <p:cNvGrpSpPr>
            <a:grpSpLocks noChangeAspect="1"/>
          </p:cNvGrpSpPr>
          <p:nvPr/>
        </p:nvGrpSpPr>
        <p:grpSpPr>
          <a:xfrm>
            <a:off x="4418510" y="3579233"/>
            <a:ext cx="1535906" cy="1557337"/>
            <a:chOff x="4900613" y="3214688"/>
            <a:chExt cx="1535906" cy="1557337"/>
          </a:xfrm>
        </p:grpSpPr>
        <p:sp>
          <p:nvSpPr>
            <p:cNvPr id="5" name="Rectangle 4">
              <a:extLst>
                <a:ext uri="{FF2B5EF4-FFF2-40B4-BE49-F238E27FC236}">
                  <a16:creationId xmlns:a16="http://schemas.microsoft.com/office/drawing/2014/main" id="{7329F9CD-77AF-8D45-A05A-2646814E94BE}"/>
                </a:ext>
              </a:extLst>
            </p:cNvPr>
            <p:cNvSpPr/>
            <p:nvPr/>
          </p:nvSpPr>
          <p:spPr>
            <a:xfrm>
              <a:off x="49006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5DE000F-1AFB-ED4D-A37F-547CFAA0120E}"/>
                </a:ext>
              </a:extLst>
            </p:cNvPr>
            <p:cNvPicPr>
              <a:picLocks noChangeAspect="1"/>
            </p:cNvPicPr>
            <p:nvPr/>
          </p:nvPicPr>
          <p:blipFill rotWithShape="1">
            <a:blip r:embed="rId2"/>
            <a:srcRect l="20890" t="4027" r="70302" b="83221"/>
            <a:stretch/>
          </p:blipFill>
          <p:spPr>
            <a:xfrm>
              <a:off x="5418535" y="3571875"/>
              <a:ext cx="500062" cy="542925"/>
            </a:xfrm>
            <a:prstGeom prst="rect">
              <a:avLst/>
            </a:prstGeom>
          </p:spPr>
        </p:pic>
      </p:grpSp>
      <p:pic>
        <p:nvPicPr>
          <p:cNvPr id="7" name="Picture 6">
            <a:extLst>
              <a:ext uri="{FF2B5EF4-FFF2-40B4-BE49-F238E27FC236}">
                <a16:creationId xmlns:a16="http://schemas.microsoft.com/office/drawing/2014/main" id="{12114BD8-DC03-364B-BBB1-5A9226498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4416" y="3429000"/>
            <a:ext cx="19583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9BE9DB45-8674-8D44-AA92-32BD42D392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3708" y="3429000"/>
            <a:ext cx="19583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EAEA2AAB-6256-7246-9D7E-E1457DB11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4416" y="5099070"/>
            <a:ext cx="19583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7EACCED7-FF41-BC46-97D8-F76587F3EB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3708" y="5099070"/>
            <a:ext cx="1958340" cy="192024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F6B02CDF-9068-2A44-9ABC-A197956C7A05}"/>
              </a:ext>
            </a:extLst>
          </p:cNvPr>
          <p:cNvGrpSpPr/>
          <p:nvPr/>
        </p:nvGrpSpPr>
        <p:grpSpPr>
          <a:xfrm>
            <a:off x="4418510" y="5209594"/>
            <a:ext cx="1535906" cy="1557337"/>
            <a:chOff x="6538913" y="3214688"/>
            <a:chExt cx="1535906" cy="1557337"/>
          </a:xfrm>
        </p:grpSpPr>
        <p:sp>
          <p:nvSpPr>
            <p:cNvPr id="12" name="Rectangle 11">
              <a:extLst>
                <a:ext uri="{FF2B5EF4-FFF2-40B4-BE49-F238E27FC236}">
                  <a16:creationId xmlns:a16="http://schemas.microsoft.com/office/drawing/2014/main" id="{AA114FD5-2F7B-2D4C-882D-76CF91586309}"/>
                </a:ext>
              </a:extLst>
            </p:cNvPr>
            <p:cNvSpPr/>
            <p:nvPr/>
          </p:nvSpPr>
          <p:spPr>
            <a:xfrm>
              <a:off x="65389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BB7723E-A4DD-3A44-97BA-22394D047456}"/>
                </a:ext>
              </a:extLst>
            </p:cNvPr>
            <p:cNvPicPr>
              <a:picLocks noChangeAspect="1"/>
            </p:cNvPicPr>
            <p:nvPr/>
          </p:nvPicPr>
          <p:blipFill rotWithShape="1">
            <a:blip r:embed="rId2"/>
            <a:srcRect l="21328" t="4866" r="69864" b="82382"/>
            <a:stretch/>
          </p:blipFill>
          <p:spPr>
            <a:xfrm>
              <a:off x="7306866" y="4114800"/>
              <a:ext cx="500062" cy="542925"/>
            </a:xfrm>
            <a:prstGeom prst="rect">
              <a:avLst/>
            </a:prstGeom>
          </p:spPr>
        </p:pic>
      </p:grpSp>
    </p:spTree>
    <p:extLst>
      <p:ext uri="{BB962C8B-B14F-4D97-AF65-F5344CB8AC3E}">
        <p14:creationId xmlns:p14="http://schemas.microsoft.com/office/powerpoint/2010/main" val="166559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53A88-2283-F149-B452-958AC886C95A}"/>
              </a:ext>
            </a:extLst>
          </p:cNvPr>
          <p:cNvSpPr>
            <a:spLocks noGrp="1"/>
          </p:cNvSpPr>
          <p:nvPr>
            <p:ph type="title"/>
          </p:nvPr>
        </p:nvSpPr>
        <p:spPr/>
        <p:txBody>
          <a:bodyPr/>
          <a:lstStyle/>
          <a:p>
            <a:r>
              <a:rPr lang="en-US" dirty="0"/>
              <a:t>Translation invariance</a:t>
            </a:r>
          </a:p>
        </p:txBody>
      </p:sp>
      <p:sp>
        <p:nvSpPr>
          <p:cNvPr id="3" name="Content Placeholder 2">
            <a:extLst>
              <a:ext uri="{FF2B5EF4-FFF2-40B4-BE49-F238E27FC236}">
                <a16:creationId xmlns:a16="http://schemas.microsoft.com/office/drawing/2014/main" id="{A6573E45-649D-BE4A-9773-D58E725BD7E1}"/>
              </a:ext>
            </a:extLst>
          </p:cNvPr>
          <p:cNvSpPr>
            <a:spLocks noGrp="1"/>
          </p:cNvSpPr>
          <p:nvPr>
            <p:ph idx="1"/>
          </p:nvPr>
        </p:nvSpPr>
        <p:spPr/>
        <p:txBody>
          <a:bodyPr>
            <a:normAutofit/>
          </a:bodyPr>
          <a:lstStyle/>
          <a:p>
            <a:r>
              <a:rPr lang="en-US" sz="2000" dirty="0"/>
              <a:t>It does not have translation invariance</a:t>
            </a:r>
          </a:p>
          <a:p>
            <a:r>
              <a:rPr lang="en-US" sz="2000" dirty="0"/>
              <a:t>In what application do we need </a:t>
            </a:r>
            <a:br>
              <a:rPr lang="en-US" sz="2000" dirty="0"/>
            </a:br>
            <a:r>
              <a:rPr lang="en-US" sz="2000" dirty="0"/>
              <a:t>translation equivariance &gt;&gt; segmentation, localization </a:t>
            </a:r>
            <a:br>
              <a:rPr lang="en-US" sz="2000" dirty="0"/>
            </a:br>
            <a:r>
              <a:rPr lang="en-US" sz="2000" dirty="0"/>
              <a:t>translation invariance &gt;&gt; recognition</a:t>
            </a:r>
          </a:p>
        </p:txBody>
      </p:sp>
      <p:grpSp>
        <p:nvGrpSpPr>
          <p:cNvPr id="4" name="Group 3">
            <a:extLst>
              <a:ext uri="{FF2B5EF4-FFF2-40B4-BE49-F238E27FC236}">
                <a16:creationId xmlns:a16="http://schemas.microsoft.com/office/drawing/2014/main" id="{4CC29BAD-D6F1-674F-B60C-A43F23944C27}"/>
              </a:ext>
            </a:extLst>
          </p:cNvPr>
          <p:cNvGrpSpPr>
            <a:grpSpLocks noChangeAspect="1"/>
          </p:cNvGrpSpPr>
          <p:nvPr/>
        </p:nvGrpSpPr>
        <p:grpSpPr>
          <a:xfrm>
            <a:off x="4418510" y="3579233"/>
            <a:ext cx="1535906" cy="1557337"/>
            <a:chOff x="4900613" y="3214688"/>
            <a:chExt cx="1535906" cy="1557337"/>
          </a:xfrm>
        </p:grpSpPr>
        <p:sp>
          <p:nvSpPr>
            <p:cNvPr id="5" name="Rectangle 4">
              <a:extLst>
                <a:ext uri="{FF2B5EF4-FFF2-40B4-BE49-F238E27FC236}">
                  <a16:creationId xmlns:a16="http://schemas.microsoft.com/office/drawing/2014/main" id="{7329F9CD-77AF-8D45-A05A-2646814E94BE}"/>
                </a:ext>
              </a:extLst>
            </p:cNvPr>
            <p:cNvSpPr/>
            <p:nvPr/>
          </p:nvSpPr>
          <p:spPr>
            <a:xfrm>
              <a:off x="49006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5DE000F-1AFB-ED4D-A37F-547CFAA0120E}"/>
                </a:ext>
              </a:extLst>
            </p:cNvPr>
            <p:cNvPicPr>
              <a:picLocks noChangeAspect="1"/>
            </p:cNvPicPr>
            <p:nvPr/>
          </p:nvPicPr>
          <p:blipFill rotWithShape="1">
            <a:blip r:embed="rId2"/>
            <a:srcRect l="20890" t="4027" r="70302" b="83221"/>
            <a:stretch/>
          </p:blipFill>
          <p:spPr>
            <a:xfrm>
              <a:off x="5418535" y="3571875"/>
              <a:ext cx="500062" cy="542925"/>
            </a:xfrm>
            <a:prstGeom prst="rect">
              <a:avLst/>
            </a:prstGeom>
          </p:spPr>
        </p:pic>
      </p:grpSp>
      <p:pic>
        <p:nvPicPr>
          <p:cNvPr id="7" name="Picture 6">
            <a:extLst>
              <a:ext uri="{FF2B5EF4-FFF2-40B4-BE49-F238E27FC236}">
                <a16:creationId xmlns:a16="http://schemas.microsoft.com/office/drawing/2014/main" id="{12114BD8-DC03-364B-BBB1-5A9226498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4416" y="3429000"/>
            <a:ext cx="19583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9BE9DB45-8674-8D44-AA92-32BD42D392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3708" y="3429000"/>
            <a:ext cx="19583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EAEA2AAB-6256-7246-9D7E-E1457DB11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4416" y="5099070"/>
            <a:ext cx="19583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7EACCED7-FF41-BC46-97D8-F76587F3EB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3708" y="5099070"/>
            <a:ext cx="1958340" cy="192024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F6B02CDF-9068-2A44-9ABC-A197956C7A05}"/>
              </a:ext>
            </a:extLst>
          </p:cNvPr>
          <p:cNvGrpSpPr/>
          <p:nvPr/>
        </p:nvGrpSpPr>
        <p:grpSpPr>
          <a:xfrm>
            <a:off x="4418510" y="5209594"/>
            <a:ext cx="1535906" cy="1557337"/>
            <a:chOff x="6538913" y="3214688"/>
            <a:chExt cx="1535906" cy="1557337"/>
          </a:xfrm>
        </p:grpSpPr>
        <p:sp>
          <p:nvSpPr>
            <p:cNvPr id="12" name="Rectangle 11">
              <a:extLst>
                <a:ext uri="{FF2B5EF4-FFF2-40B4-BE49-F238E27FC236}">
                  <a16:creationId xmlns:a16="http://schemas.microsoft.com/office/drawing/2014/main" id="{AA114FD5-2F7B-2D4C-882D-76CF91586309}"/>
                </a:ext>
              </a:extLst>
            </p:cNvPr>
            <p:cNvSpPr/>
            <p:nvPr/>
          </p:nvSpPr>
          <p:spPr>
            <a:xfrm>
              <a:off x="65389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BB7723E-A4DD-3A44-97BA-22394D047456}"/>
                </a:ext>
              </a:extLst>
            </p:cNvPr>
            <p:cNvPicPr>
              <a:picLocks noChangeAspect="1"/>
            </p:cNvPicPr>
            <p:nvPr/>
          </p:nvPicPr>
          <p:blipFill rotWithShape="1">
            <a:blip r:embed="rId2"/>
            <a:srcRect l="21328" t="4866" r="69864" b="82382"/>
            <a:stretch/>
          </p:blipFill>
          <p:spPr>
            <a:xfrm>
              <a:off x="7306866" y="4114800"/>
              <a:ext cx="500062" cy="542925"/>
            </a:xfrm>
            <a:prstGeom prst="rect">
              <a:avLst/>
            </a:prstGeom>
          </p:spPr>
        </p:pic>
      </p:grpSp>
    </p:spTree>
    <p:extLst>
      <p:ext uri="{BB962C8B-B14F-4D97-AF65-F5344CB8AC3E}">
        <p14:creationId xmlns:p14="http://schemas.microsoft.com/office/powerpoint/2010/main" val="67116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9BB26-AAC0-3544-8527-78D485DF76D2}"/>
              </a:ext>
            </a:extLst>
          </p:cNvPr>
          <p:cNvSpPr>
            <a:spLocks noGrp="1"/>
          </p:cNvSpPr>
          <p:nvPr>
            <p:ph type="title"/>
          </p:nvPr>
        </p:nvSpPr>
        <p:spPr/>
        <p:txBody>
          <a:bodyPr/>
          <a:lstStyle/>
          <a:p>
            <a:r>
              <a:rPr lang="en-US" dirty="0"/>
              <a:t>Convolutional layers is a great idea but</a:t>
            </a:r>
          </a:p>
        </p:txBody>
      </p:sp>
      <p:sp>
        <p:nvSpPr>
          <p:cNvPr id="3" name="Content Placeholder 2">
            <a:extLst>
              <a:ext uri="{FF2B5EF4-FFF2-40B4-BE49-F238E27FC236}">
                <a16:creationId xmlns:a16="http://schemas.microsoft.com/office/drawing/2014/main" id="{F1111818-963D-824E-B13D-C0481CEBB314}"/>
              </a:ext>
            </a:extLst>
          </p:cNvPr>
          <p:cNvSpPr>
            <a:spLocks noGrp="1"/>
          </p:cNvSpPr>
          <p:nvPr>
            <p:ph idx="1"/>
          </p:nvPr>
        </p:nvSpPr>
        <p:spPr/>
        <p:txBody>
          <a:bodyPr/>
          <a:lstStyle/>
          <a:p>
            <a:r>
              <a:rPr lang="en-US" dirty="0"/>
              <a:t>Translation invariance would be very useful</a:t>
            </a:r>
          </a:p>
          <a:p>
            <a:endParaRPr lang="en-US" dirty="0"/>
          </a:p>
          <a:p>
            <a:r>
              <a:rPr lang="en-US" dirty="0"/>
              <a:t>Dimensionality reduction requires many parameters</a:t>
            </a:r>
          </a:p>
        </p:txBody>
      </p:sp>
      <p:grpSp>
        <p:nvGrpSpPr>
          <p:cNvPr id="4" name="Group 3">
            <a:extLst>
              <a:ext uri="{FF2B5EF4-FFF2-40B4-BE49-F238E27FC236}">
                <a16:creationId xmlns:a16="http://schemas.microsoft.com/office/drawing/2014/main" id="{BE14DCA6-37A3-B041-BBDB-89CC008605A5}"/>
              </a:ext>
            </a:extLst>
          </p:cNvPr>
          <p:cNvGrpSpPr/>
          <p:nvPr/>
        </p:nvGrpSpPr>
        <p:grpSpPr>
          <a:xfrm>
            <a:off x="5428403" y="3571158"/>
            <a:ext cx="5626172" cy="2743064"/>
            <a:chOff x="4075911" y="1856502"/>
            <a:chExt cx="7660538" cy="3929857"/>
          </a:xfrm>
        </p:grpSpPr>
        <p:pic>
          <p:nvPicPr>
            <p:cNvPr id="5" name="Picture 2">
              <a:extLst>
                <a:ext uri="{FF2B5EF4-FFF2-40B4-BE49-F238E27FC236}">
                  <a16:creationId xmlns:a16="http://schemas.microsoft.com/office/drawing/2014/main" id="{70227A27-8C52-2E4E-A704-851B69613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5911" y="2062639"/>
              <a:ext cx="2651760" cy="3073717"/>
            </a:xfrm>
            <a:prstGeom prst="rect">
              <a:avLst/>
            </a:prstGeom>
            <a:noFill/>
            <a:scene3d>
              <a:camera prst="orthographicFront">
                <a:rot lat="20399993" lon="3900001" rev="0"/>
              </a:camera>
              <a:lightRig rig="threePt" dir="t"/>
            </a:scene3d>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E7355CC-F897-2A46-9221-94DAA8574802}"/>
                </a:ext>
              </a:extLst>
            </p:cNvPr>
            <p:cNvPicPr>
              <a:picLocks noChangeAspect="1"/>
            </p:cNvPicPr>
            <p:nvPr/>
          </p:nvPicPr>
          <p:blipFill>
            <a:blip r:embed="rId3"/>
            <a:stretch>
              <a:fillRect/>
            </a:stretch>
          </p:blipFill>
          <p:spPr>
            <a:xfrm>
              <a:off x="4807851" y="1856502"/>
              <a:ext cx="6928598" cy="3929857"/>
            </a:xfrm>
            <a:prstGeom prst="rect">
              <a:avLst/>
            </a:prstGeom>
          </p:spPr>
        </p:pic>
      </p:grpSp>
      <p:sp>
        <p:nvSpPr>
          <p:cNvPr id="7" name="TextBox 6">
            <a:extLst>
              <a:ext uri="{FF2B5EF4-FFF2-40B4-BE49-F238E27FC236}">
                <a16:creationId xmlns:a16="http://schemas.microsoft.com/office/drawing/2014/main" id="{EFCA9072-A6D5-E743-9513-5DE5FA4DD111}"/>
              </a:ext>
            </a:extLst>
          </p:cNvPr>
          <p:cNvSpPr txBox="1"/>
          <p:nvPr/>
        </p:nvSpPr>
        <p:spPr>
          <a:xfrm>
            <a:off x="5965966" y="6285267"/>
            <a:ext cx="986167" cy="369332"/>
          </a:xfrm>
          <a:prstGeom prst="rect">
            <a:avLst/>
          </a:prstGeom>
          <a:noFill/>
        </p:spPr>
        <p:txBody>
          <a:bodyPr wrap="none" rtlCol="0">
            <a:spAutoFit/>
          </a:bodyPr>
          <a:lstStyle/>
          <a:p>
            <a:pPr algn="ctr"/>
            <a:r>
              <a:rPr lang="en-US" dirty="0"/>
              <a:t>128x128</a:t>
            </a:r>
          </a:p>
        </p:txBody>
      </p:sp>
      <p:sp>
        <p:nvSpPr>
          <p:cNvPr id="8" name="TextBox 7">
            <a:extLst>
              <a:ext uri="{FF2B5EF4-FFF2-40B4-BE49-F238E27FC236}">
                <a16:creationId xmlns:a16="http://schemas.microsoft.com/office/drawing/2014/main" id="{3F29C414-6716-3243-B820-841960141187}"/>
              </a:ext>
            </a:extLst>
          </p:cNvPr>
          <p:cNvSpPr txBox="1"/>
          <p:nvPr/>
        </p:nvSpPr>
        <p:spPr>
          <a:xfrm>
            <a:off x="7300396" y="6290293"/>
            <a:ext cx="986167" cy="369332"/>
          </a:xfrm>
          <a:prstGeom prst="rect">
            <a:avLst/>
          </a:prstGeom>
          <a:noFill/>
        </p:spPr>
        <p:txBody>
          <a:bodyPr wrap="none" rtlCol="0">
            <a:spAutoFit/>
          </a:bodyPr>
          <a:lstStyle/>
          <a:p>
            <a:pPr algn="ctr"/>
            <a:r>
              <a:rPr lang="en-US" dirty="0"/>
              <a:t>124x124</a:t>
            </a:r>
          </a:p>
        </p:txBody>
      </p:sp>
      <p:sp>
        <p:nvSpPr>
          <p:cNvPr id="9" name="TextBox 8">
            <a:extLst>
              <a:ext uri="{FF2B5EF4-FFF2-40B4-BE49-F238E27FC236}">
                <a16:creationId xmlns:a16="http://schemas.microsoft.com/office/drawing/2014/main" id="{DF0D6651-9F1D-AF48-A950-AE06EA2F5D71}"/>
              </a:ext>
            </a:extLst>
          </p:cNvPr>
          <p:cNvSpPr txBox="1"/>
          <p:nvPr/>
        </p:nvSpPr>
        <p:spPr>
          <a:xfrm>
            <a:off x="2149458" y="3715043"/>
            <a:ext cx="3760687" cy="3139321"/>
          </a:xfrm>
          <a:prstGeom prst="rect">
            <a:avLst/>
          </a:prstGeom>
          <a:noFill/>
        </p:spPr>
        <p:txBody>
          <a:bodyPr wrap="square" rtlCol="0">
            <a:spAutoFit/>
          </a:bodyPr>
          <a:lstStyle/>
          <a:p>
            <a:r>
              <a:rPr lang="en-US" dirty="0"/>
              <a:t>Assume we use convolution kernels</a:t>
            </a:r>
            <a:br>
              <a:rPr lang="en-US" dirty="0"/>
            </a:br>
            <a:r>
              <a:rPr lang="en-US" dirty="0"/>
              <a:t>of size 5x5 and valid padding in a recognition system &gt;&gt; output channel size should be 1x1 (with number channels equal to the number of classes)</a:t>
            </a:r>
          </a:p>
          <a:p>
            <a:endParaRPr lang="en-US" dirty="0"/>
          </a:p>
          <a:p>
            <a:r>
              <a:rPr lang="en-US" dirty="0"/>
              <a:t>You would need many layers.</a:t>
            </a:r>
          </a:p>
          <a:p>
            <a:endParaRPr lang="en-US" dirty="0"/>
          </a:p>
          <a:p>
            <a:r>
              <a:rPr lang="en-US" dirty="0"/>
              <a:t>Or very large kernels.</a:t>
            </a:r>
          </a:p>
          <a:p>
            <a:r>
              <a:rPr lang="en-US" dirty="0"/>
              <a:t>There might another way to do this…</a:t>
            </a:r>
          </a:p>
        </p:txBody>
      </p:sp>
      <p:sp>
        <p:nvSpPr>
          <p:cNvPr id="10" name="TextBox 9">
            <a:extLst>
              <a:ext uri="{FF2B5EF4-FFF2-40B4-BE49-F238E27FC236}">
                <a16:creationId xmlns:a16="http://schemas.microsoft.com/office/drawing/2014/main" id="{58FE101C-1E6B-3B40-8290-402F4BC4E3F2}"/>
              </a:ext>
            </a:extLst>
          </p:cNvPr>
          <p:cNvSpPr txBox="1"/>
          <p:nvPr/>
        </p:nvSpPr>
        <p:spPr>
          <a:xfrm>
            <a:off x="8546617" y="6285267"/>
            <a:ext cx="986167" cy="369332"/>
          </a:xfrm>
          <a:prstGeom prst="rect">
            <a:avLst/>
          </a:prstGeom>
          <a:noFill/>
        </p:spPr>
        <p:txBody>
          <a:bodyPr wrap="none" rtlCol="0">
            <a:spAutoFit/>
          </a:bodyPr>
          <a:lstStyle/>
          <a:p>
            <a:pPr algn="ctr"/>
            <a:r>
              <a:rPr lang="en-US" dirty="0"/>
              <a:t>120x120</a:t>
            </a:r>
          </a:p>
        </p:txBody>
      </p:sp>
      <p:sp>
        <p:nvSpPr>
          <p:cNvPr id="11" name="TextBox 10">
            <a:extLst>
              <a:ext uri="{FF2B5EF4-FFF2-40B4-BE49-F238E27FC236}">
                <a16:creationId xmlns:a16="http://schemas.microsoft.com/office/drawing/2014/main" id="{00DA665C-49CB-594C-8E5A-C7F25CC3CBE8}"/>
              </a:ext>
            </a:extLst>
          </p:cNvPr>
          <p:cNvSpPr txBox="1"/>
          <p:nvPr/>
        </p:nvSpPr>
        <p:spPr>
          <a:xfrm>
            <a:off x="9881047" y="6285267"/>
            <a:ext cx="986167" cy="369332"/>
          </a:xfrm>
          <a:prstGeom prst="rect">
            <a:avLst/>
          </a:prstGeom>
          <a:noFill/>
        </p:spPr>
        <p:txBody>
          <a:bodyPr wrap="none" rtlCol="0">
            <a:spAutoFit/>
          </a:bodyPr>
          <a:lstStyle/>
          <a:p>
            <a:pPr algn="ctr"/>
            <a:r>
              <a:rPr lang="en-US" dirty="0"/>
              <a:t>116x116</a:t>
            </a:r>
          </a:p>
        </p:txBody>
      </p:sp>
      <p:sp>
        <p:nvSpPr>
          <p:cNvPr id="12" name="TextBox 11">
            <a:extLst>
              <a:ext uri="{FF2B5EF4-FFF2-40B4-BE49-F238E27FC236}">
                <a16:creationId xmlns:a16="http://schemas.microsoft.com/office/drawing/2014/main" id="{6AAFC80F-683A-FB45-BE09-1AFFF1FF6010}"/>
              </a:ext>
            </a:extLst>
          </p:cNvPr>
          <p:cNvSpPr txBox="1"/>
          <p:nvPr/>
        </p:nvSpPr>
        <p:spPr>
          <a:xfrm>
            <a:off x="11510971" y="6285267"/>
            <a:ext cx="343364"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824525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9B035-6E1D-8643-B4D2-6C4B95C63D8F}"/>
              </a:ext>
            </a:extLst>
          </p:cNvPr>
          <p:cNvSpPr>
            <a:spLocks noGrp="1"/>
          </p:cNvSpPr>
          <p:nvPr>
            <p:ph type="title"/>
          </p:nvPr>
        </p:nvSpPr>
        <p:spPr/>
        <p:txBody>
          <a:bodyPr/>
          <a:lstStyle/>
          <a:p>
            <a:r>
              <a:rPr lang="en-US" dirty="0"/>
              <a:t>Recap from the lecture on introduction to neural networks</a:t>
            </a:r>
          </a:p>
        </p:txBody>
      </p:sp>
      <p:sp>
        <p:nvSpPr>
          <p:cNvPr id="4" name="Process 3">
            <a:extLst>
              <a:ext uri="{FF2B5EF4-FFF2-40B4-BE49-F238E27FC236}">
                <a16:creationId xmlns:a16="http://schemas.microsoft.com/office/drawing/2014/main" id="{F1AA8AF9-4C77-4B40-B15D-46DA5F29825B}"/>
              </a:ext>
            </a:extLst>
          </p:cNvPr>
          <p:cNvSpPr/>
          <p:nvPr/>
        </p:nvSpPr>
        <p:spPr>
          <a:xfrm>
            <a:off x="7507638" y="2702599"/>
            <a:ext cx="112295" cy="235402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rocess 4">
            <a:extLst>
              <a:ext uri="{FF2B5EF4-FFF2-40B4-BE49-F238E27FC236}">
                <a16:creationId xmlns:a16="http://schemas.microsoft.com/office/drawing/2014/main" id="{9E9EA7C3-4D76-134D-8C4B-5741FC96E03B}"/>
              </a:ext>
            </a:extLst>
          </p:cNvPr>
          <p:cNvSpPr/>
          <p:nvPr/>
        </p:nvSpPr>
        <p:spPr>
          <a:xfrm>
            <a:off x="7996079" y="2512663"/>
            <a:ext cx="112294" cy="2733894"/>
          </a:xfrm>
          <a:prstGeom prst="flowChart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rocess 5">
            <a:extLst>
              <a:ext uri="{FF2B5EF4-FFF2-40B4-BE49-F238E27FC236}">
                <a16:creationId xmlns:a16="http://schemas.microsoft.com/office/drawing/2014/main" id="{DA0691D3-17A3-9C45-9924-45DED878272E}"/>
              </a:ext>
            </a:extLst>
          </p:cNvPr>
          <p:cNvSpPr/>
          <p:nvPr/>
        </p:nvSpPr>
        <p:spPr>
          <a:xfrm>
            <a:off x="8428371" y="2393459"/>
            <a:ext cx="112294" cy="2972302"/>
          </a:xfrm>
          <a:prstGeom prst="flowChart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rocess 6">
            <a:extLst>
              <a:ext uri="{FF2B5EF4-FFF2-40B4-BE49-F238E27FC236}">
                <a16:creationId xmlns:a16="http://schemas.microsoft.com/office/drawing/2014/main" id="{5723B9E2-F40E-EC4D-A0B7-3F623A2C75CB}"/>
              </a:ext>
            </a:extLst>
          </p:cNvPr>
          <p:cNvSpPr/>
          <p:nvPr/>
        </p:nvSpPr>
        <p:spPr>
          <a:xfrm>
            <a:off x="9576171" y="2640079"/>
            <a:ext cx="112294" cy="2479062"/>
          </a:xfrm>
          <a:prstGeom prst="flowChart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rocess 7">
            <a:extLst>
              <a:ext uri="{FF2B5EF4-FFF2-40B4-BE49-F238E27FC236}">
                <a16:creationId xmlns:a16="http://schemas.microsoft.com/office/drawing/2014/main" id="{19A1ED88-FB6A-2C43-A811-41090D8A393B}"/>
              </a:ext>
            </a:extLst>
          </p:cNvPr>
          <p:cNvSpPr/>
          <p:nvPr/>
        </p:nvSpPr>
        <p:spPr>
          <a:xfrm>
            <a:off x="10034161" y="2977358"/>
            <a:ext cx="112294" cy="1804504"/>
          </a:xfrm>
          <a:prstGeom prst="flowChart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rocess 8">
            <a:extLst>
              <a:ext uri="{FF2B5EF4-FFF2-40B4-BE49-F238E27FC236}">
                <a16:creationId xmlns:a16="http://schemas.microsoft.com/office/drawing/2014/main" id="{9C580222-2D71-984D-AB2E-95044525B167}"/>
              </a:ext>
            </a:extLst>
          </p:cNvPr>
          <p:cNvSpPr/>
          <p:nvPr/>
        </p:nvSpPr>
        <p:spPr>
          <a:xfrm>
            <a:off x="10510053" y="3127259"/>
            <a:ext cx="112292" cy="1504702"/>
          </a:xfrm>
          <a:prstGeom prst="flowChart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rocess 9">
            <a:extLst>
              <a:ext uri="{FF2B5EF4-FFF2-40B4-BE49-F238E27FC236}">
                <a16:creationId xmlns:a16="http://schemas.microsoft.com/office/drawing/2014/main" id="{16C2B100-7B7B-9344-AA3B-90E317EA7373}"/>
              </a:ext>
            </a:extLst>
          </p:cNvPr>
          <p:cNvSpPr/>
          <p:nvPr/>
        </p:nvSpPr>
        <p:spPr>
          <a:xfrm>
            <a:off x="11081126" y="3771707"/>
            <a:ext cx="240632" cy="21580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228716B5-D808-D44D-92FE-1C9703F32521}"/>
              </a:ext>
            </a:extLst>
          </p:cNvPr>
          <p:cNvCxnSpPr>
            <a:stCxn id="4" idx="3"/>
            <a:endCxn id="5" idx="1"/>
          </p:cNvCxnSpPr>
          <p:nvPr/>
        </p:nvCxnSpPr>
        <p:spPr>
          <a:xfrm>
            <a:off x="7619933" y="3879610"/>
            <a:ext cx="3761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874E80B-1A45-6743-B5C4-0F0F2C292CAB}"/>
              </a:ext>
            </a:extLst>
          </p:cNvPr>
          <p:cNvCxnSpPr>
            <a:stCxn id="5" idx="3"/>
            <a:endCxn id="6" idx="1"/>
          </p:cNvCxnSpPr>
          <p:nvPr/>
        </p:nvCxnSpPr>
        <p:spPr>
          <a:xfrm>
            <a:off x="8108373" y="3879610"/>
            <a:ext cx="3199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0EC08DE-2590-294B-865E-F3BD41C93D1C}"/>
              </a:ext>
            </a:extLst>
          </p:cNvPr>
          <p:cNvCxnSpPr>
            <a:stCxn id="6" idx="3"/>
          </p:cNvCxnSpPr>
          <p:nvPr/>
        </p:nvCxnSpPr>
        <p:spPr>
          <a:xfrm>
            <a:off x="8540665" y="3879610"/>
            <a:ext cx="2504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0073AE6-7333-DD48-85E7-D5C8085A7062}"/>
              </a:ext>
            </a:extLst>
          </p:cNvPr>
          <p:cNvCxnSpPr>
            <a:endCxn id="7" idx="1"/>
          </p:cNvCxnSpPr>
          <p:nvPr/>
        </p:nvCxnSpPr>
        <p:spPr>
          <a:xfrm>
            <a:off x="9256295" y="3879610"/>
            <a:ext cx="3198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F8D3715-E15D-5342-9115-EF700CB62118}"/>
              </a:ext>
            </a:extLst>
          </p:cNvPr>
          <p:cNvCxnSpPr>
            <a:stCxn id="7" idx="3"/>
            <a:endCxn id="8" idx="1"/>
          </p:cNvCxnSpPr>
          <p:nvPr/>
        </p:nvCxnSpPr>
        <p:spPr>
          <a:xfrm>
            <a:off x="9688465" y="3879610"/>
            <a:ext cx="3456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7EAAB13-2164-3F40-8C22-0EF8EFBC04A7}"/>
              </a:ext>
            </a:extLst>
          </p:cNvPr>
          <p:cNvCxnSpPr>
            <a:stCxn id="8" idx="3"/>
            <a:endCxn id="9" idx="1"/>
          </p:cNvCxnSpPr>
          <p:nvPr/>
        </p:nvCxnSpPr>
        <p:spPr>
          <a:xfrm>
            <a:off x="10146455" y="3879610"/>
            <a:ext cx="3635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B2640CE-C927-2345-B0FA-80C796016D9B}"/>
              </a:ext>
            </a:extLst>
          </p:cNvPr>
          <p:cNvCxnSpPr>
            <a:stCxn id="9" idx="3"/>
            <a:endCxn id="10" idx="1"/>
          </p:cNvCxnSpPr>
          <p:nvPr/>
        </p:nvCxnSpPr>
        <p:spPr>
          <a:xfrm>
            <a:off x="10622345" y="3879610"/>
            <a:ext cx="45878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3D5B83F-C90C-6C4A-9A6A-2A3C48CB2633}"/>
              </a:ext>
            </a:extLst>
          </p:cNvPr>
          <p:cNvSpPr txBox="1"/>
          <p:nvPr/>
        </p:nvSpPr>
        <p:spPr>
          <a:xfrm>
            <a:off x="8855223" y="3668196"/>
            <a:ext cx="343364" cy="369332"/>
          </a:xfrm>
          <a:prstGeom prst="rect">
            <a:avLst/>
          </a:prstGeom>
          <a:noFill/>
        </p:spPr>
        <p:txBody>
          <a:bodyPr wrap="none" rtlCol="0">
            <a:spAutoFit/>
          </a:bodyPr>
          <a:lstStyle/>
          <a:p>
            <a:r>
              <a:rPr lang="en-US" dirty="0"/>
              <a:t>…</a:t>
            </a:r>
          </a:p>
        </p:txBody>
      </p:sp>
      <p:sp>
        <p:nvSpPr>
          <p:cNvPr id="19" name="TextBox 18">
            <a:extLst>
              <a:ext uri="{FF2B5EF4-FFF2-40B4-BE49-F238E27FC236}">
                <a16:creationId xmlns:a16="http://schemas.microsoft.com/office/drawing/2014/main" id="{3648BF2B-F7FF-5649-84E4-CAD78B9709E4}"/>
              </a:ext>
            </a:extLst>
          </p:cNvPr>
          <p:cNvSpPr txBox="1"/>
          <p:nvPr/>
        </p:nvSpPr>
        <p:spPr>
          <a:xfrm>
            <a:off x="8039267" y="5737563"/>
            <a:ext cx="2160015" cy="523220"/>
          </a:xfrm>
          <a:prstGeom prst="rect">
            <a:avLst/>
          </a:prstGeom>
          <a:noFill/>
        </p:spPr>
        <p:txBody>
          <a:bodyPr wrap="none" rtlCol="0">
            <a:spAutoFit/>
          </a:bodyPr>
          <a:lstStyle/>
          <a:p>
            <a:pPr algn="ctr"/>
            <a:r>
              <a:rPr lang="en-US" sz="2800" dirty="0"/>
              <a:t>Hidden layers</a:t>
            </a:r>
          </a:p>
        </p:txBody>
      </p:sp>
      <p:sp>
        <p:nvSpPr>
          <p:cNvPr id="20" name="Right Brace 19">
            <a:extLst>
              <a:ext uri="{FF2B5EF4-FFF2-40B4-BE49-F238E27FC236}">
                <a16:creationId xmlns:a16="http://schemas.microsoft.com/office/drawing/2014/main" id="{111BE109-357B-F349-8A7B-697F3D303421}"/>
              </a:ext>
            </a:extLst>
          </p:cNvPr>
          <p:cNvSpPr/>
          <p:nvPr/>
        </p:nvSpPr>
        <p:spPr>
          <a:xfrm rot="5400000">
            <a:off x="8963072" y="4109857"/>
            <a:ext cx="520149" cy="2846171"/>
          </a:xfrm>
          <a:prstGeom prst="rightBrace">
            <a:avLst>
              <a:gd name="adj1" fmla="val 122446"/>
              <a:gd name="adj2" fmla="val 50000"/>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E761BD5F-CF40-6D4F-A322-5A44A3845E77}"/>
              </a:ext>
            </a:extLst>
          </p:cNvPr>
          <p:cNvSpPr txBox="1"/>
          <p:nvPr/>
        </p:nvSpPr>
        <p:spPr>
          <a:xfrm>
            <a:off x="3436901" y="1690688"/>
            <a:ext cx="2160015" cy="523220"/>
          </a:xfrm>
          <a:prstGeom prst="rect">
            <a:avLst/>
          </a:prstGeom>
          <a:noFill/>
        </p:spPr>
        <p:txBody>
          <a:bodyPr wrap="none" rtlCol="0">
            <a:spAutoFit/>
          </a:bodyPr>
          <a:lstStyle/>
          <a:p>
            <a:pPr algn="ctr"/>
            <a:r>
              <a:rPr lang="en-US" sz="2800" dirty="0"/>
              <a:t>Hidden layers</a:t>
            </a:r>
          </a:p>
        </p:txBody>
      </p:sp>
      <p:pic>
        <p:nvPicPr>
          <p:cNvPr id="22" name="Picture 21">
            <a:extLst>
              <a:ext uri="{FF2B5EF4-FFF2-40B4-BE49-F238E27FC236}">
                <a16:creationId xmlns:a16="http://schemas.microsoft.com/office/drawing/2014/main" id="{C130FAD1-7210-4C41-9419-C8785742F005}"/>
              </a:ext>
            </a:extLst>
          </p:cNvPr>
          <p:cNvPicPr>
            <a:picLocks noChangeAspect="1"/>
          </p:cNvPicPr>
          <p:nvPr/>
        </p:nvPicPr>
        <p:blipFill>
          <a:blip r:embed="rId3"/>
          <a:stretch>
            <a:fillRect/>
          </a:stretch>
        </p:blipFill>
        <p:spPr>
          <a:xfrm>
            <a:off x="2948456" y="2395301"/>
            <a:ext cx="3136900" cy="368300"/>
          </a:xfrm>
          <a:prstGeom prst="rect">
            <a:avLst/>
          </a:prstGeom>
        </p:spPr>
      </p:pic>
      <p:sp>
        <p:nvSpPr>
          <p:cNvPr id="23" name="TextBox 22">
            <a:extLst>
              <a:ext uri="{FF2B5EF4-FFF2-40B4-BE49-F238E27FC236}">
                <a16:creationId xmlns:a16="http://schemas.microsoft.com/office/drawing/2014/main" id="{1048BE7C-5CBB-1945-8890-BBDB3CE49735}"/>
              </a:ext>
            </a:extLst>
          </p:cNvPr>
          <p:cNvSpPr txBox="1"/>
          <p:nvPr/>
        </p:nvSpPr>
        <p:spPr>
          <a:xfrm>
            <a:off x="3471979" y="3706896"/>
            <a:ext cx="2218749" cy="523220"/>
          </a:xfrm>
          <a:prstGeom prst="rect">
            <a:avLst/>
          </a:prstGeom>
          <a:noFill/>
        </p:spPr>
        <p:txBody>
          <a:bodyPr wrap="none" rtlCol="0">
            <a:spAutoFit/>
          </a:bodyPr>
          <a:lstStyle/>
          <a:p>
            <a:pPr algn="ctr"/>
            <a:r>
              <a:rPr lang="en-US" sz="2800" dirty="0"/>
              <a:t>Function view</a:t>
            </a:r>
          </a:p>
        </p:txBody>
      </p:sp>
      <p:pic>
        <p:nvPicPr>
          <p:cNvPr id="24" name="Picture 23">
            <a:extLst>
              <a:ext uri="{FF2B5EF4-FFF2-40B4-BE49-F238E27FC236}">
                <a16:creationId xmlns:a16="http://schemas.microsoft.com/office/drawing/2014/main" id="{7D40E34B-D4BF-4444-876F-C550DB1E877A}"/>
              </a:ext>
            </a:extLst>
          </p:cNvPr>
          <p:cNvPicPr>
            <a:picLocks noChangeAspect="1"/>
          </p:cNvPicPr>
          <p:nvPr/>
        </p:nvPicPr>
        <p:blipFill>
          <a:blip r:embed="rId4"/>
          <a:stretch>
            <a:fillRect/>
          </a:stretch>
        </p:blipFill>
        <p:spPr>
          <a:xfrm>
            <a:off x="3221006" y="3051939"/>
            <a:ext cx="3200400" cy="368300"/>
          </a:xfrm>
          <a:prstGeom prst="rect">
            <a:avLst/>
          </a:prstGeom>
        </p:spPr>
      </p:pic>
      <p:pic>
        <p:nvPicPr>
          <p:cNvPr id="25" name="Picture 24">
            <a:extLst>
              <a:ext uri="{FF2B5EF4-FFF2-40B4-BE49-F238E27FC236}">
                <a16:creationId xmlns:a16="http://schemas.microsoft.com/office/drawing/2014/main" id="{2EC150D3-ED7E-CA4C-AAC5-CF969F26CC61}"/>
              </a:ext>
            </a:extLst>
          </p:cNvPr>
          <p:cNvPicPr>
            <a:picLocks noChangeAspect="1"/>
          </p:cNvPicPr>
          <p:nvPr/>
        </p:nvPicPr>
        <p:blipFill>
          <a:blip r:embed="rId5"/>
          <a:stretch>
            <a:fillRect/>
          </a:stretch>
        </p:blipFill>
        <p:spPr>
          <a:xfrm>
            <a:off x="2471844" y="4359358"/>
            <a:ext cx="4483100" cy="368300"/>
          </a:xfrm>
          <a:prstGeom prst="rect">
            <a:avLst/>
          </a:prstGeom>
        </p:spPr>
      </p:pic>
      <p:pic>
        <p:nvPicPr>
          <p:cNvPr id="26" name="Picture 25">
            <a:extLst>
              <a:ext uri="{FF2B5EF4-FFF2-40B4-BE49-F238E27FC236}">
                <a16:creationId xmlns:a16="http://schemas.microsoft.com/office/drawing/2014/main" id="{DBBE3287-F41A-8D43-B03F-53CFDADD598E}"/>
              </a:ext>
            </a:extLst>
          </p:cNvPr>
          <p:cNvPicPr>
            <a:picLocks noChangeAspect="1"/>
          </p:cNvPicPr>
          <p:nvPr/>
        </p:nvPicPr>
        <p:blipFill>
          <a:blip r:embed="rId6"/>
          <a:stretch>
            <a:fillRect/>
          </a:stretch>
        </p:blipFill>
        <p:spPr>
          <a:xfrm>
            <a:off x="2433839" y="4984785"/>
            <a:ext cx="4432300" cy="368300"/>
          </a:xfrm>
          <a:prstGeom prst="rect">
            <a:avLst/>
          </a:prstGeom>
        </p:spPr>
      </p:pic>
      <p:pic>
        <p:nvPicPr>
          <p:cNvPr id="27" name="Picture 26">
            <a:extLst>
              <a:ext uri="{FF2B5EF4-FFF2-40B4-BE49-F238E27FC236}">
                <a16:creationId xmlns:a16="http://schemas.microsoft.com/office/drawing/2014/main" id="{B3B38DD2-8169-1646-A301-559436221896}"/>
              </a:ext>
            </a:extLst>
          </p:cNvPr>
          <p:cNvPicPr>
            <a:picLocks noChangeAspect="1"/>
          </p:cNvPicPr>
          <p:nvPr/>
        </p:nvPicPr>
        <p:blipFill>
          <a:blip r:embed="rId7"/>
          <a:stretch>
            <a:fillRect/>
          </a:stretch>
        </p:blipFill>
        <p:spPr>
          <a:xfrm>
            <a:off x="3285006" y="5610212"/>
            <a:ext cx="2463800" cy="368300"/>
          </a:xfrm>
          <a:prstGeom prst="rect">
            <a:avLst/>
          </a:prstGeom>
        </p:spPr>
      </p:pic>
      <p:sp>
        <p:nvSpPr>
          <p:cNvPr id="3" name="TextBox 2">
            <a:extLst>
              <a:ext uri="{FF2B5EF4-FFF2-40B4-BE49-F238E27FC236}">
                <a16:creationId xmlns:a16="http://schemas.microsoft.com/office/drawing/2014/main" id="{0F7C4705-2414-1641-88C2-429179A13341}"/>
              </a:ext>
            </a:extLst>
          </p:cNvPr>
          <p:cNvSpPr txBox="1"/>
          <p:nvPr/>
        </p:nvSpPr>
        <p:spPr>
          <a:xfrm>
            <a:off x="7254406" y="1344814"/>
            <a:ext cx="4607736" cy="830997"/>
          </a:xfrm>
          <a:prstGeom prst="rect">
            <a:avLst/>
          </a:prstGeom>
          <a:noFill/>
          <a:ln>
            <a:solidFill>
              <a:srgbClr val="C00000"/>
            </a:solidFill>
          </a:ln>
        </p:spPr>
        <p:txBody>
          <a:bodyPr wrap="none" rtlCol="0">
            <a:spAutoFit/>
          </a:bodyPr>
          <a:lstStyle/>
          <a:p>
            <a:pPr algn="ctr"/>
            <a:r>
              <a:rPr lang="en-US" sz="2400" dirty="0"/>
              <a:t>We always considered x as a vector.</a:t>
            </a:r>
          </a:p>
          <a:p>
            <a:pPr algn="ctr"/>
            <a:r>
              <a:rPr lang="en-US" sz="2400" dirty="0"/>
              <a:t>What to do when x is an image? </a:t>
            </a:r>
          </a:p>
        </p:txBody>
      </p:sp>
    </p:spTree>
    <p:extLst>
      <p:ext uri="{BB962C8B-B14F-4D97-AF65-F5344CB8AC3E}">
        <p14:creationId xmlns:p14="http://schemas.microsoft.com/office/powerpoint/2010/main" val="167770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9BB26-AAC0-3544-8527-78D485DF76D2}"/>
              </a:ext>
            </a:extLst>
          </p:cNvPr>
          <p:cNvSpPr>
            <a:spLocks noGrp="1"/>
          </p:cNvSpPr>
          <p:nvPr>
            <p:ph type="title"/>
          </p:nvPr>
        </p:nvSpPr>
        <p:spPr/>
        <p:txBody>
          <a:bodyPr/>
          <a:lstStyle/>
          <a:p>
            <a:r>
              <a:rPr lang="en-US" dirty="0"/>
              <a:t>Strides </a:t>
            </a:r>
          </a:p>
        </p:txBody>
      </p:sp>
      <p:sp>
        <p:nvSpPr>
          <p:cNvPr id="3" name="Content Placeholder 2">
            <a:extLst>
              <a:ext uri="{FF2B5EF4-FFF2-40B4-BE49-F238E27FC236}">
                <a16:creationId xmlns:a16="http://schemas.microsoft.com/office/drawing/2014/main" id="{F1111818-963D-824E-B13D-C0481CEBB314}"/>
              </a:ext>
            </a:extLst>
          </p:cNvPr>
          <p:cNvSpPr>
            <a:spLocks noGrp="1"/>
          </p:cNvSpPr>
          <p:nvPr>
            <p:ph idx="1"/>
          </p:nvPr>
        </p:nvSpPr>
        <p:spPr>
          <a:xfrm>
            <a:off x="7441580" y="1825625"/>
            <a:ext cx="4230270" cy="4351338"/>
          </a:xfrm>
        </p:spPr>
        <p:txBody>
          <a:bodyPr>
            <a:normAutofit/>
          </a:bodyPr>
          <a:lstStyle/>
          <a:p>
            <a:r>
              <a:rPr lang="en-US" sz="2400" dirty="0"/>
              <a:t>In a normal convolution you only move one pixel in each direction, not skipping any pixels</a:t>
            </a:r>
          </a:p>
          <a:p>
            <a:endParaRPr lang="en-US" sz="2400" dirty="0"/>
          </a:p>
        </p:txBody>
      </p:sp>
      <p:pic>
        <p:nvPicPr>
          <p:cNvPr id="13" name="Picture 12">
            <a:extLst>
              <a:ext uri="{FF2B5EF4-FFF2-40B4-BE49-F238E27FC236}">
                <a16:creationId xmlns:a16="http://schemas.microsoft.com/office/drawing/2014/main" id="{363E17D3-1352-4C4E-9698-5A9A53691BB6}"/>
              </a:ext>
            </a:extLst>
          </p:cNvPr>
          <p:cNvPicPr>
            <a:picLocks noChangeAspect="1"/>
          </p:cNvPicPr>
          <p:nvPr/>
        </p:nvPicPr>
        <p:blipFill>
          <a:blip r:embed="rId2"/>
          <a:stretch>
            <a:fillRect/>
          </a:stretch>
        </p:blipFill>
        <p:spPr>
          <a:xfrm>
            <a:off x="2372138" y="1526699"/>
            <a:ext cx="4030980" cy="4819650"/>
          </a:xfrm>
          <a:prstGeom prst="rect">
            <a:avLst/>
          </a:prstGeom>
        </p:spPr>
      </p:pic>
      <p:grpSp>
        <p:nvGrpSpPr>
          <p:cNvPr id="14" name="Group 13">
            <a:extLst>
              <a:ext uri="{FF2B5EF4-FFF2-40B4-BE49-F238E27FC236}">
                <a16:creationId xmlns:a16="http://schemas.microsoft.com/office/drawing/2014/main" id="{B2909FDC-0EC5-4540-9755-F698E4022BF0}"/>
              </a:ext>
            </a:extLst>
          </p:cNvPr>
          <p:cNvGrpSpPr/>
          <p:nvPr/>
        </p:nvGrpSpPr>
        <p:grpSpPr>
          <a:xfrm>
            <a:off x="2428203" y="1690688"/>
            <a:ext cx="1244265" cy="1367570"/>
            <a:chOff x="7157609" y="2724764"/>
            <a:chExt cx="1135611" cy="1211760"/>
          </a:xfrm>
        </p:grpSpPr>
        <p:sp>
          <p:nvSpPr>
            <p:cNvPr id="15" name="Rectangle 14">
              <a:extLst>
                <a:ext uri="{FF2B5EF4-FFF2-40B4-BE49-F238E27FC236}">
                  <a16:creationId xmlns:a16="http://schemas.microsoft.com/office/drawing/2014/main" id="{87A7650C-4BC6-A149-827E-7021ACEC7C5B}"/>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A8253A6-87FB-1540-873E-3161DC9E50C0}"/>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9655FC1-B6FE-C149-8786-451CFE8E0625}"/>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D5F1EF-399C-B247-A102-C2E14748BB43}"/>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BE8026D-A364-0B44-9CAA-667B889B0EC0}"/>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E2B43C9-AE76-274A-9A5A-4BBFB0131040}"/>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D747B02-DA3D-F645-84F8-9E93E022B1DA}"/>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F104742-56EF-D94B-A22D-05EE8C45BF28}"/>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D309AF5-9E50-FE43-A08F-2444C4263A37}"/>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07968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9BB26-AAC0-3544-8527-78D485DF76D2}"/>
              </a:ext>
            </a:extLst>
          </p:cNvPr>
          <p:cNvSpPr>
            <a:spLocks noGrp="1"/>
          </p:cNvSpPr>
          <p:nvPr>
            <p:ph type="title"/>
          </p:nvPr>
        </p:nvSpPr>
        <p:spPr/>
        <p:txBody>
          <a:bodyPr/>
          <a:lstStyle/>
          <a:p>
            <a:r>
              <a:rPr lang="en-US" dirty="0"/>
              <a:t>Strides </a:t>
            </a:r>
          </a:p>
        </p:txBody>
      </p:sp>
      <p:sp>
        <p:nvSpPr>
          <p:cNvPr id="3" name="Content Placeholder 2">
            <a:extLst>
              <a:ext uri="{FF2B5EF4-FFF2-40B4-BE49-F238E27FC236}">
                <a16:creationId xmlns:a16="http://schemas.microsoft.com/office/drawing/2014/main" id="{F1111818-963D-824E-B13D-C0481CEBB314}"/>
              </a:ext>
            </a:extLst>
          </p:cNvPr>
          <p:cNvSpPr>
            <a:spLocks noGrp="1"/>
          </p:cNvSpPr>
          <p:nvPr>
            <p:ph idx="1"/>
          </p:nvPr>
        </p:nvSpPr>
        <p:spPr>
          <a:xfrm>
            <a:off x="7441580" y="1825625"/>
            <a:ext cx="4230270" cy="4351338"/>
          </a:xfrm>
        </p:spPr>
        <p:txBody>
          <a:bodyPr>
            <a:normAutofit/>
          </a:bodyPr>
          <a:lstStyle/>
          <a:p>
            <a:r>
              <a:rPr lang="en-US" sz="2400" dirty="0"/>
              <a:t>In a normal convolution you only move one pixel in each direction, not skipping any pixels</a:t>
            </a:r>
          </a:p>
          <a:p>
            <a:endParaRPr lang="en-US" sz="2400" dirty="0"/>
          </a:p>
          <a:p>
            <a:endParaRPr lang="en-US" sz="2400" dirty="0"/>
          </a:p>
        </p:txBody>
      </p:sp>
      <p:pic>
        <p:nvPicPr>
          <p:cNvPr id="13" name="Picture 12">
            <a:extLst>
              <a:ext uri="{FF2B5EF4-FFF2-40B4-BE49-F238E27FC236}">
                <a16:creationId xmlns:a16="http://schemas.microsoft.com/office/drawing/2014/main" id="{363E17D3-1352-4C4E-9698-5A9A53691BB6}"/>
              </a:ext>
            </a:extLst>
          </p:cNvPr>
          <p:cNvPicPr>
            <a:picLocks noChangeAspect="1"/>
          </p:cNvPicPr>
          <p:nvPr/>
        </p:nvPicPr>
        <p:blipFill>
          <a:blip r:embed="rId2"/>
          <a:stretch>
            <a:fillRect/>
          </a:stretch>
        </p:blipFill>
        <p:spPr>
          <a:xfrm>
            <a:off x="2372138" y="1526699"/>
            <a:ext cx="4030980" cy="4819650"/>
          </a:xfrm>
          <a:prstGeom prst="rect">
            <a:avLst/>
          </a:prstGeom>
        </p:spPr>
      </p:pic>
      <p:grpSp>
        <p:nvGrpSpPr>
          <p:cNvPr id="24" name="Group 23">
            <a:extLst>
              <a:ext uri="{FF2B5EF4-FFF2-40B4-BE49-F238E27FC236}">
                <a16:creationId xmlns:a16="http://schemas.microsoft.com/office/drawing/2014/main" id="{46A72E66-BFB6-A944-A785-EC01842179B9}"/>
              </a:ext>
            </a:extLst>
          </p:cNvPr>
          <p:cNvGrpSpPr/>
          <p:nvPr/>
        </p:nvGrpSpPr>
        <p:grpSpPr>
          <a:xfrm>
            <a:off x="2837081" y="1690688"/>
            <a:ext cx="1244265" cy="1367570"/>
            <a:chOff x="7157609" y="2724764"/>
            <a:chExt cx="1135611" cy="1211760"/>
          </a:xfrm>
        </p:grpSpPr>
        <p:sp>
          <p:nvSpPr>
            <p:cNvPr id="25" name="Rectangle 24">
              <a:extLst>
                <a:ext uri="{FF2B5EF4-FFF2-40B4-BE49-F238E27FC236}">
                  <a16:creationId xmlns:a16="http://schemas.microsoft.com/office/drawing/2014/main" id="{583E9CDC-D143-2F47-BA6E-2CF5FDE1D6E9}"/>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DD3ECE4-1B4C-DD40-A499-261E798287E8}"/>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672480B-AAA5-AF42-A89A-4FF848D981BC}"/>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EF628E4-FA3E-4F4E-8E22-237BAF22A91A}"/>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F5F4DCB-D547-254E-B681-639F159D5F9B}"/>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1A9770D-FC7A-9E43-B63F-1F69AABB871F}"/>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A498CE7-343E-0141-A890-AA30BD011C39}"/>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20767B-9586-7A4B-BFCE-91CC84902CF3}"/>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A704087-E0F0-9A48-8AFF-D60CCA66A29E}"/>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63289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9BB26-AAC0-3544-8527-78D485DF76D2}"/>
              </a:ext>
            </a:extLst>
          </p:cNvPr>
          <p:cNvSpPr>
            <a:spLocks noGrp="1"/>
          </p:cNvSpPr>
          <p:nvPr>
            <p:ph type="title"/>
          </p:nvPr>
        </p:nvSpPr>
        <p:spPr/>
        <p:txBody>
          <a:bodyPr/>
          <a:lstStyle/>
          <a:p>
            <a:r>
              <a:rPr lang="en-US" dirty="0"/>
              <a:t>Strides </a:t>
            </a:r>
          </a:p>
        </p:txBody>
      </p:sp>
      <p:sp>
        <p:nvSpPr>
          <p:cNvPr id="3" name="Content Placeholder 2">
            <a:extLst>
              <a:ext uri="{FF2B5EF4-FFF2-40B4-BE49-F238E27FC236}">
                <a16:creationId xmlns:a16="http://schemas.microsoft.com/office/drawing/2014/main" id="{F1111818-963D-824E-B13D-C0481CEBB314}"/>
              </a:ext>
            </a:extLst>
          </p:cNvPr>
          <p:cNvSpPr>
            <a:spLocks noGrp="1"/>
          </p:cNvSpPr>
          <p:nvPr>
            <p:ph idx="1"/>
          </p:nvPr>
        </p:nvSpPr>
        <p:spPr>
          <a:xfrm>
            <a:off x="7441580" y="1825625"/>
            <a:ext cx="4230270" cy="4351338"/>
          </a:xfrm>
        </p:spPr>
        <p:txBody>
          <a:bodyPr>
            <a:normAutofit/>
          </a:bodyPr>
          <a:lstStyle/>
          <a:p>
            <a:r>
              <a:rPr lang="en-US" sz="2400" dirty="0"/>
              <a:t>In a normal convolution you only move one pixel in each direction, not skipping any pixels</a:t>
            </a:r>
          </a:p>
          <a:p>
            <a:r>
              <a:rPr lang="en-US" sz="2400" dirty="0"/>
              <a:t>However, you can decide to skip several pixels while shifting your kernel &gt;&gt; instead you can skip 2 pixels</a:t>
            </a:r>
          </a:p>
        </p:txBody>
      </p:sp>
      <p:pic>
        <p:nvPicPr>
          <p:cNvPr id="13" name="Picture 12">
            <a:extLst>
              <a:ext uri="{FF2B5EF4-FFF2-40B4-BE49-F238E27FC236}">
                <a16:creationId xmlns:a16="http://schemas.microsoft.com/office/drawing/2014/main" id="{363E17D3-1352-4C4E-9698-5A9A53691BB6}"/>
              </a:ext>
            </a:extLst>
          </p:cNvPr>
          <p:cNvPicPr>
            <a:picLocks noChangeAspect="1"/>
          </p:cNvPicPr>
          <p:nvPr/>
        </p:nvPicPr>
        <p:blipFill>
          <a:blip r:embed="rId2"/>
          <a:stretch>
            <a:fillRect/>
          </a:stretch>
        </p:blipFill>
        <p:spPr>
          <a:xfrm>
            <a:off x="2372138" y="1526699"/>
            <a:ext cx="4030980" cy="4819650"/>
          </a:xfrm>
          <a:prstGeom prst="rect">
            <a:avLst/>
          </a:prstGeom>
        </p:spPr>
      </p:pic>
      <p:grpSp>
        <p:nvGrpSpPr>
          <p:cNvPr id="24" name="Group 23">
            <a:extLst>
              <a:ext uri="{FF2B5EF4-FFF2-40B4-BE49-F238E27FC236}">
                <a16:creationId xmlns:a16="http://schemas.microsoft.com/office/drawing/2014/main" id="{4A6CF7FB-3999-8643-B932-DFB1DE3F9986}"/>
              </a:ext>
            </a:extLst>
          </p:cNvPr>
          <p:cNvGrpSpPr/>
          <p:nvPr/>
        </p:nvGrpSpPr>
        <p:grpSpPr>
          <a:xfrm>
            <a:off x="2443070" y="1690688"/>
            <a:ext cx="1244265" cy="1367570"/>
            <a:chOff x="7157609" y="2724764"/>
            <a:chExt cx="1135611" cy="1211760"/>
          </a:xfrm>
        </p:grpSpPr>
        <p:sp>
          <p:nvSpPr>
            <p:cNvPr id="25" name="Rectangle 24">
              <a:extLst>
                <a:ext uri="{FF2B5EF4-FFF2-40B4-BE49-F238E27FC236}">
                  <a16:creationId xmlns:a16="http://schemas.microsoft.com/office/drawing/2014/main" id="{DCAF56BD-E056-AC4A-B63F-19F56E57C111}"/>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A1F4128-8E8C-1D44-B958-5A7B5E6C19CE}"/>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7A3E321-0E7A-1D4B-8CDF-0522D8D5DF9B}"/>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83AB864-9C25-0940-8C50-55E26B124FCD}"/>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BD22408-3F99-6645-A902-20929E2272FE}"/>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1D3A967-4B92-634D-B1C1-1C2565DBD765}"/>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EC46366-9954-8D49-B7D1-68B4F344EE4E}"/>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505E5FF-FBEC-C24A-A1D5-01E99733F8AE}"/>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7FAC83E-101A-374C-B5DF-D89C448A17D4}"/>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636563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9BB26-AAC0-3544-8527-78D485DF76D2}"/>
              </a:ext>
            </a:extLst>
          </p:cNvPr>
          <p:cNvSpPr>
            <a:spLocks noGrp="1"/>
          </p:cNvSpPr>
          <p:nvPr>
            <p:ph type="title"/>
          </p:nvPr>
        </p:nvSpPr>
        <p:spPr/>
        <p:txBody>
          <a:bodyPr/>
          <a:lstStyle/>
          <a:p>
            <a:r>
              <a:rPr lang="en-US" dirty="0"/>
              <a:t>Strides </a:t>
            </a:r>
          </a:p>
        </p:txBody>
      </p:sp>
      <p:sp>
        <p:nvSpPr>
          <p:cNvPr id="3" name="Content Placeholder 2">
            <a:extLst>
              <a:ext uri="{FF2B5EF4-FFF2-40B4-BE49-F238E27FC236}">
                <a16:creationId xmlns:a16="http://schemas.microsoft.com/office/drawing/2014/main" id="{F1111818-963D-824E-B13D-C0481CEBB314}"/>
              </a:ext>
            </a:extLst>
          </p:cNvPr>
          <p:cNvSpPr>
            <a:spLocks noGrp="1"/>
          </p:cNvSpPr>
          <p:nvPr>
            <p:ph idx="1"/>
          </p:nvPr>
        </p:nvSpPr>
        <p:spPr>
          <a:xfrm>
            <a:off x="7441580" y="1825625"/>
            <a:ext cx="4230270" cy="4520724"/>
          </a:xfrm>
        </p:spPr>
        <p:txBody>
          <a:bodyPr>
            <a:normAutofit/>
          </a:bodyPr>
          <a:lstStyle/>
          <a:p>
            <a:r>
              <a:rPr lang="en-US" sz="2400" dirty="0"/>
              <a:t>In a normal convolution you only move one pixel in each direction, not skipping any pixels</a:t>
            </a:r>
          </a:p>
          <a:p>
            <a:r>
              <a:rPr lang="en-US" sz="2400" dirty="0"/>
              <a:t>However, you can decide to skip several pixels while shifting your kernel &gt;&gt; instead you can skip 2 pixels</a:t>
            </a:r>
          </a:p>
          <a:p>
            <a:r>
              <a:rPr lang="en-US" sz="2400" dirty="0"/>
              <a:t>You take a stride of 3 instead of 1</a:t>
            </a:r>
          </a:p>
          <a:p>
            <a:r>
              <a:rPr lang="en-US" sz="2400" dirty="0"/>
              <a:t>Reduction in channel size increases</a:t>
            </a:r>
          </a:p>
        </p:txBody>
      </p:sp>
      <p:pic>
        <p:nvPicPr>
          <p:cNvPr id="13" name="Picture 12">
            <a:extLst>
              <a:ext uri="{FF2B5EF4-FFF2-40B4-BE49-F238E27FC236}">
                <a16:creationId xmlns:a16="http://schemas.microsoft.com/office/drawing/2014/main" id="{363E17D3-1352-4C4E-9698-5A9A53691BB6}"/>
              </a:ext>
            </a:extLst>
          </p:cNvPr>
          <p:cNvPicPr>
            <a:picLocks noChangeAspect="1"/>
          </p:cNvPicPr>
          <p:nvPr/>
        </p:nvPicPr>
        <p:blipFill>
          <a:blip r:embed="rId2"/>
          <a:stretch>
            <a:fillRect/>
          </a:stretch>
        </p:blipFill>
        <p:spPr>
          <a:xfrm>
            <a:off x="2372138" y="1526699"/>
            <a:ext cx="4030980" cy="4819650"/>
          </a:xfrm>
          <a:prstGeom prst="rect">
            <a:avLst/>
          </a:prstGeom>
        </p:spPr>
      </p:pic>
      <p:grpSp>
        <p:nvGrpSpPr>
          <p:cNvPr id="24" name="Group 23">
            <a:extLst>
              <a:ext uri="{FF2B5EF4-FFF2-40B4-BE49-F238E27FC236}">
                <a16:creationId xmlns:a16="http://schemas.microsoft.com/office/drawing/2014/main" id="{4A6CF7FB-3999-8643-B932-DFB1DE3F9986}"/>
              </a:ext>
            </a:extLst>
          </p:cNvPr>
          <p:cNvGrpSpPr/>
          <p:nvPr/>
        </p:nvGrpSpPr>
        <p:grpSpPr>
          <a:xfrm>
            <a:off x="3587924" y="1690688"/>
            <a:ext cx="1244265" cy="1367570"/>
            <a:chOff x="7157609" y="2724764"/>
            <a:chExt cx="1135611" cy="1211760"/>
          </a:xfrm>
        </p:grpSpPr>
        <p:sp>
          <p:nvSpPr>
            <p:cNvPr id="25" name="Rectangle 24">
              <a:extLst>
                <a:ext uri="{FF2B5EF4-FFF2-40B4-BE49-F238E27FC236}">
                  <a16:creationId xmlns:a16="http://schemas.microsoft.com/office/drawing/2014/main" id="{DCAF56BD-E056-AC4A-B63F-19F56E57C111}"/>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A1F4128-8E8C-1D44-B958-5A7B5E6C19CE}"/>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7A3E321-0E7A-1D4B-8CDF-0522D8D5DF9B}"/>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83AB864-9C25-0940-8C50-55E26B124FCD}"/>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BD22408-3F99-6645-A902-20929E2272FE}"/>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1D3A967-4B92-634D-B1C1-1C2565DBD765}"/>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EC46366-9954-8D49-B7D1-68B4F344EE4E}"/>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505E5FF-FBEC-C24A-A1D5-01E99733F8AE}"/>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7FAC83E-101A-374C-B5DF-D89C448A17D4}"/>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EF86ED0E-ECAA-9B46-A00F-5213D6B2DBBF}"/>
              </a:ext>
            </a:extLst>
          </p:cNvPr>
          <p:cNvSpPr txBox="1"/>
          <p:nvPr/>
        </p:nvSpPr>
        <p:spPr>
          <a:xfrm>
            <a:off x="6348760" y="249230"/>
            <a:ext cx="4737644" cy="400110"/>
          </a:xfrm>
          <a:prstGeom prst="rect">
            <a:avLst/>
          </a:prstGeom>
          <a:noFill/>
        </p:spPr>
        <p:txBody>
          <a:bodyPr wrap="none" rtlCol="0">
            <a:spAutoFit/>
          </a:bodyPr>
          <a:lstStyle/>
          <a:p>
            <a:r>
              <a:rPr lang="en-US" sz="2000" dirty="0"/>
              <a:t>Channel size change with valid convolutions</a:t>
            </a:r>
          </a:p>
        </p:txBody>
      </p:sp>
      <p:pic>
        <p:nvPicPr>
          <p:cNvPr id="7" name="Picture 6">
            <a:extLst>
              <a:ext uri="{FF2B5EF4-FFF2-40B4-BE49-F238E27FC236}">
                <a16:creationId xmlns:a16="http://schemas.microsoft.com/office/drawing/2014/main" id="{344B1802-BFA8-D141-8B53-622F38F226E3}"/>
              </a:ext>
            </a:extLst>
          </p:cNvPr>
          <p:cNvPicPr>
            <a:picLocks noChangeAspect="1"/>
          </p:cNvPicPr>
          <p:nvPr/>
        </p:nvPicPr>
        <p:blipFill>
          <a:blip r:embed="rId3"/>
          <a:stretch>
            <a:fillRect/>
          </a:stretch>
        </p:blipFill>
        <p:spPr>
          <a:xfrm>
            <a:off x="8960160" y="720777"/>
            <a:ext cx="2984500" cy="749300"/>
          </a:xfrm>
          <a:prstGeom prst="rect">
            <a:avLst/>
          </a:prstGeom>
        </p:spPr>
      </p:pic>
      <p:pic>
        <p:nvPicPr>
          <p:cNvPr id="8" name="Picture 7">
            <a:extLst>
              <a:ext uri="{FF2B5EF4-FFF2-40B4-BE49-F238E27FC236}">
                <a16:creationId xmlns:a16="http://schemas.microsoft.com/office/drawing/2014/main" id="{68BB5B90-7E5F-1F4C-9EB4-D0888D1AD9E6}"/>
              </a:ext>
            </a:extLst>
          </p:cNvPr>
          <p:cNvPicPr>
            <a:picLocks noChangeAspect="1"/>
          </p:cNvPicPr>
          <p:nvPr/>
        </p:nvPicPr>
        <p:blipFill>
          <a:blip r:embed="rId4"/>
          <a:stretch>
            <a:fillRect/>
          </a:stretch>
        </p:blipFill>
        <p:spPr>
          <a:xfrm>
            <a:off x="5613951" y="709931"/>
            <a:ext cx="3073400" cy="749300"/>
          </a:xfrm>
          <a:prstGeom prst="rect">
            <a:avLst/>
          </a:prstGeom>
        </p:spPr>
      </p:pic>
    </p:spTree>
    <p:extLst>
      <p:ext uri="{BB962C8B-B14F-4D97-AF65-F5344CB8AC3E}">
        <p14:creationId xmlns:p14="http://schemas.microsoft.com/office/powerpoint/2010/main" val="157991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9BB26-AAC0-3544-8527-78D485DF76D2}"/>
              </a:ext>
            </a:extLst>
          </p:cNvPr>
          <p:cNvSpPr>
            <a:spLocks noGrp="1"/>
          </p:cNvSpPr>
          <p:nvPr>
            <p:ph type="title"/>
          </p:nvPr>
        </p:nvSpPr>
        <p:spPr/>
        <p:txBody>
          <a:bodyPr/>
          <a:lstStyle/>
          <a:p>
            <a:r>
              <a:rPr lang="en-US" dirty="0"/>
              <a:t>Strides </a:t>
            </a:r>
          </a:p>
        </p:txBody>
      </p:sp>
      <p:grpSp>
        <p:nvGrpSpPr>
          <p:cNvPr id="19" name="Group 18">
            <a:extLst>
              <a:ext uri="{FF2B5EF4-FFF2-40B4-BE49-F238E27FC236}">
                <a16:creationId xmlns:a16="http://schemas.microsoft.com/office/drawing/2014/main" id="{7720C90A-B141-C648-963A-D648ABB37D53}"/>
              </a:ext>
            </a:extLst>
          </p:cNvPr>
          <p:cNvGrpSpPr/>
          <p:nvPr/>
        </p:nvGrpSpPr>
        <p:grpSpPr>
          <a:xfrm>
            <a:off x="5084915" y="1893610"/>
            <a:ext cx="7016357" cy="3513583"/>
            <a:chOff x="4075911" y="1856502"/>
            <a:chExt cx="7660538" cy="3929857"/>
          </a:xfrm>
        </p:grpSpPr>
        <p:pic>
          <p:nvPicPr>
            <p:cNvPr id="20" name="Picture 2">
              <a:extLst>
                <a:ext uri="{FF2B5EF4-FFF2-40B4-BE49-F238E27FC236}">
                  <a16:creationId xmlns:a16="http://schemas.microsoft.com/office/drawing/2014/main" id="{9DA5C08E-9957-854E-BD3A-4CFBDDF7D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5911" y="2062639"/>
              <a:ext cx="2651760" cy="3073717"/>
            </a:xfrm>
            <a:prstGeom prst="rect">
              <a:avLst/>
            </a:prstGeom>
            <a:noFill/>
            <a:scene3d>
              <a:camera prst="orthographicFront">
                <a:rot lat="20399993" lon="3900001" rev="0"/>
              </a:camera>
              <a:lightRig rig="threePt" dir="t"/>
            </a:scene3d>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1B858EB3-1267-0C44-90BC-EBFC0B060BD1}"/>
                </a:ext>
              </a:extLst>
            </p:cNvPr>
            <p:cNvPicPr>
              <a:picLocks noChangeAspect="1"/>
            </p:cNvPicPr>
            <p:nvPr/>
          </p:nvPicPr>
          <p:blipFill>
            <a:blip r:embed="rId4"/>
            <a:stretch>
              <a:fillRect/>
            </a:stretch>
          </p:blipFill>
          <p:spPr>
            <a:xfrm>
              <a:off x="4807851" y="1856502"/>
              <a:ext cx="6928598" cy="3929857"/>
            </a:xfrm>
            <a:prstGeom prst="rect">
              <a:avLst/>
            </a:prstGeom>
          </p:spPr>
        </p:pic>
      </p:grpSp>
      <p:sp>
        <p:nvSpPr>
          <p:cNvPr id="22" name="TextBox 21">
            <a:extLst>
              <a:ext uri="{FF2B5EF4-FFF2-40B4-BE49-F238E27FC236}">
                <a16:creationId xmlns:a16="http://schemas.microsoft.com/office/drawing/2014/main" id="{16F2BE26-B85F-E242-9DF5-D7C427E93643}"/>
              </a:ext>
            </a:extLst>
          </p:cNvPr>
          <p:cNvSpPr txBox="1"/>
          <p:nvPr/>
        </p:nvSpPr>
        <p:spPr>
          <a:xfrm>
            <a:off x="5713056" y="5616341"/>
            <a:ext cx="986167" cy="369332"/>
          </a:xfrm>
          <a:prstGeom prst="rect">
            <a:avLst/>
          </a:prstGeom>
          <a:noFill/>
        </p:spPr>
        <p:txBody>
          <a:bodyPr wrap="none" rtlCol="0">
            <a:spAutoFit/>
          </a:bodyPr>
          <a:lstStyle/>
          <a:p>
            <a:pPr algn="ctr"/>
            <a:r>
              <a:rPr lang="en-US" dirty="0"/>
              <a:t>128x128</a:t>
            </a:r>
          </a:p>
        </p:txBody>
      </p:sp>
      <p:sp>
        <p:nvSpPr>
          <p:cNvPr id="23" name="TextBox 22">
            <a:extLst>
              <a:ext uri="{FF2B5EF4-FFF2-40B4-BE49-F238E27FC236}">
                <a16:creationId xmlns:a16="http://schemas.microsoft.com/office/drawing/2014/main" id="{63E598DF-193B-1047-95B0-5CD0149B34E2}"/>
              </a:ext>
            </a:extLst>
          </p:cNvPr>
          <p:cNvSpPr txBox="1"/>
          <p:nvPr/>
        </p:nvSpPr>
        <p:spPr>
          <a:xfrm>
            <a:off x="7122797" y="5610116"/>
            <a:ext cx="986167" cy="369332"/>
          </a:xfrm>
          <a:prstGeom prst="rect">
            <a:avLst/>
          </a:prstGeom>
          <a:noFill/>
        </p:spPr>
        <p:txBody>
          <a:bodyPr wrap="none" rtlCol="0">
            <a:spAutoFit/>
          </a:bodyPr>
          <a:lstStyle/>
          <a:p>
            <a:pPr algn="ctr"/>
            <a:r>
              <a:rPr lang="en-US" dirty="0"/>
              <a:t>124x124</a:t>
            </a:r>
          </a:p>
        </p:txBody>
      </p:sp>
      <p:sp>
        <p:nvSpPr>
          <p:cNvPr id="34" name="TextBox 33">
            <a:extLst>
              <a:ext uri="{FF2B5EF4-FFF2-40B4-BE49-F238E27FC236}">
                <a16:creationId xmlns:a16="http://schemas.microsoft.com/office/drawing/2014/main" id="{A45C702B-DF92-7B42-A882-D37086663840}"/>
              </a:ext>
            </a:extLst>
          </p:cNvPr>
          <p:cNvSpPr txBox="1"/>
          <p:nvPr/>
        </p:nvSpPr>
        <p:spPr>
          <a:xfrm>
            <a:off x="8625728" y="5610116"/>
            <a:ext cx="986167" cy="369332"/>
          </a:xfrm>
          <a:prstGeom prst="rect">
            <a:avLst/>
          </a:prstGeom>
          <a:noFill/>
        </p:spPr>
        <p:txBody>
          <a:bodyPr wrap="none" rtlCol="0">
            <a:spAutoFit/>
          </a:bodyPr>
          <a:lstStyle/>
          <a:p>
            <a:pPr algn="ctr"/>
            <a:r>
              <a:rPr lang="en-US" dirty="0"/>
              <a:t>120x120</a:t>
            </a:r>
          </a:p>
        </p:txBody>
      </p:sp>
      <p:sp>
        <p:nvSpPr>
          <p:cNvPr id="35" name="TextBox 34">
            <a:extLst>
              <a:ext uri="{FF2B5EF4-FFF2-40B4-BE49-F238E27FC236}">
                <a16:creationId xmlns:a16="http://schemas.microsoft.com/office/drawing/2014/main" id="{F4ED5A01-2967-9F47-A457-649A75DF58CB}"/>
              </a:ext>
            </a:extLst>
          </p:cNvPr>
          <p:cNvSpPr txBox="1"/>
          <p:nvPr/>
        </p:nvSpPr>
        <p:spPr>
          <a:xfrm>
            <a:off x="10128659" y="5610116"/>
            <a:ext cx="986167" cy="369332"/>
          </a:xfrm>
          <a:prstGeom prst="rect">
            <a:avLst/>
          </a:prstGeom>
          <a:noFill/>
        </p:spPr>
        <p:txBody>
          <a:bodyPr wrap="none" rtlCol="0">
            <a:spAutoFit/>
          </a:bodyPr>
          <a:lstStyle/>
          <a:p>
            <a:pPr algn="ctr"/>
            <a:r>
              <a:rPr lang="en-US" dirty="0"/>
              <a:t>116x116</a:t>
            </a:r>
          </a:p>
        </p:txBody>
      </p:sp>
      <p:sp>
        <p:nvSpPr>
          <p:cNvPr id="36" name="TextBox 35">
            <a:extLst>
              <a:ext uri="{FF2B5EF4-FFF2-40B4-BE49-F238E27FC236}">
                <a16:creationId xmlns:a16="http://schemas.microsoft.com/office/drawing/2014/main" id="{3FB7BDEA-9F00-BD43-912C-D72F681FFE8F}"/>
              </a:ext>
            </a:extLst>
          </p:cNvPr>
          <p:cNvSpPr txBox="1"/>
          <p:nvPr/>
        </p:nvSpPr>
        <p:spPr>
          <a:xfrm>
            <a:off x="11811513" y="5610116"/>
            <a:ext cx="343364" cy="369332"/>
          </a:xfrm>
          <a:prstGeom prst="rect">
            <a:avLst/>
          </a:prstGeom>
          <a:noFill/>
        </p:spPr>
        <p:txBody>
          <a:bodyPr wrap="none" rtlCol="0">
            <a:spAutoFit/>
          </a:bodyPr>
          <a:lstStyle/>
          <a:p>
            <a:r>
              <a:rPr lang="en-US" dirty="0"/>
              <a:t>…</a:t>
            </a:r>
          </a:p>
        </p:txBody>
      </p:sp>
      <p:sp>
        <p:nvSpPr>
          <p:cNvPr id="8" name="Rectangle 7">
            <a:extLst>
              <a:ext uri="{FF2B5EF4-FFF2-40B4-BE49-F238E27FC236}">
                <a16:creationId xmlns:a16="http://schemas.microsoft.com/office/drawing/2014/main" id="{DCE32F23-69C2-E747-9F04-3A1099C28FA7}"/>
              </a:ext>
            </a:extLst>
          </p:cNvPr>
          <p:cNvSpPr/>
          <p:nvPr/>
        </p:nvSpPr>
        <p:spPr>
          <a:xfrm>
            <a:off x="1931654" y="1690688"/>
            <a:ext cx="3836020" cy="1754326"/>
          </a:xfrm>
          <a:prstGeom prst="rect">
            <a:avLst/>
          </a:prstGeom>
        </p:spPr>
        <p:txBody>
          <a:bodyPr wrap="square">
            <a:spAutoFit/>
          </a:bodyPr>
          <a:lstStyle/>
          <a:p>
            <a:r>
              <a:rPr lang="en-US" dirty="0"/>
              <a:t>Assume we use convolution kernels</a:t>
            </a:r>
            <a:br>
              <a:rPr lang="en-US" dirty="0"/>
            </a:br>
            <a:r>
              <a:rPr lang="en-US" dirty="0"/>
              <a:t>of size 5x5, valid padding </a:t>
            </a:r>
            <a:r>
              <a:rPr lang="en-US" b="1" dirty="0">
                <a:solidFill>
                  <a:srgbClr val="FF0000"/>
                </a:solidFill>
              </a:rPr>
              <a:t>with stride 2 </a:t>
            </a:r>
            <a:r>
              <a:rPr lang="en-US" dirty="0"/>
              <a:t>in a recognition system &gt;&gt; output channel size should be 1x1 (with number channels equal to the number of classes)</a:t>
            </a:r>
          </a:p>
        </p:txBody>
      </p:sp>
      <p:sp>
        <p:nvSpPr>
          <p:cNvPr id="37" name="TextBox 36">
            <a:extLst>
              <a:ext uri="{FF2B5EF4-FFF2-40B4-BE49-F238E27FC236}">
                <a16:creationId xmlns:a16="http://schemas.microsoft.com/office/drawing/2014/main" id="{87A94E1A-D767-D843-9AB1-F515D3F4411F}"/>
              </a:ext>
            </a:extLst>
          </p:cNvPr>
          <p:cNvSpPr txBox="1"/>
          <p:nvPr/>
        </p:nvSpPr>
        <p:spPr>
          <a:xfrm>
            <a:off x="7261816" y="5970212"/>
            <a:ext cx="752130" cy="369332"/>
          </a:xfrm>
          <a:prstGeom prst="rect">
            <a:avLst/>
          </a:prstGeom>
          <a:noFill/>
        </p:spPr>
        <p:txBody>
          <a:bodyPr wrap="none" rtlCol="0">
            <a:spAutoFit/>
          </a:bodyPr>
          <a:lstStyle/>
          <a:p>
            <a:pPr algn="ctr"/>
            <a:r>
              <a:rPr lang="en-US" dirty="0">
                <a:solidFill>
                  <a:srgbClr val="FF0000"/>
                </a:solidFill>
              </a:rPr>
              <a:t>62x62</a:t>
            </a:r>
          </a:p>
        </p:txBody>
      </p:sp>
      <p:sp>
        <p:nvSpPr>
          <p:cNvPr id="38" name="TextBox 37">
            <a:extLst>
              <a:ext uri="{FF2B5EF4-FFF2-40B4-BE49-F238E27FC236}">
                <a16:creationId xmlns:a16="http://schemas.microsoft.com/office/drawing/2014/main" id="{62D3D2E5-0F3A-8540-AA6D-1D75DDF95EFF}"/>
              </a:ext>
            </a:extLst>
          </p:cNvPr>
          <p:cNvSpPr txBox="1"/>
          <p:nvPr/>
        </p:nvSpPr>
        <p:spPr>
          <a:xfrm>
            <a:off x="8764747" y="5970212"/>
            <a:ext cx="752130" cy="369332"/>
          </a:xfrm>
          <a:prstGeom prst="rect">
            <a:avLst/>
          </a:prstGeom>
          <a:noFill/>
        </p:spPr>
        <p:txBody>
          <a:bodyPr wrap="none" rtlCol="0">
            <a:spAutoFit/>
          </a:bodyPr>
          <a:lstStyle/>
          <a:p>
            <a:pPr algn="ctr"/>
            <a:r>
              <a:rPr lang="en-US" dirty="0">
                <a:solidFill>
                  <a:srgbClr val="FF0000"/>
                </a:solidFill>
              </a:rPr>
              <a:t>29x29</a:t>
            </a:r>
          </a:p>
        </p:txBody>
      </p:sp>
      <p:sp>
        <p:nvSpPr>
          <p:cNvPr id="39" name="TextBox 38">
            <a:extLst>
              <a:ext uri="{FF2B5EF4-FFF2-40B4-BE49-F238E27FC236}">
                <a16:creationId xmlns:a16="http://schemas.microsoft.com/office/drawing/2014/main" id="{5442370A-0440-E344-A939-115F5A4C850E}"/>
              </a:ext>
            </a:extLst>
          </p:cNvPr>
          <p:cNvSpPr txBox="1"/>
          <p:nvPr/>
        </p:nvSpPr>
        <p:spPr>
          <a:xfrm>
            <a:off x="10223678" y="5970212"/>
            <a:ext cx="752130" cy="369332"/>
          </a:xfrm>
          <a:prstGeom prst="rect">
            <a:avLst/>
          </a:prstGeom>
          <a:noFill/>
        </p:spPr>
        <p:txBody>
          <a:bodyPr wrap="none" rtlCol="0">
            <a:spAutoFit/>
          </a:bodyPr>
          <a:lstStyle/>
          <a:p>
            <a:pPr algn="ctr"/>
            <a:r>
              <a:rPr lang="en-US" dirty="0">
                <a:solidFill>
                  <a:srgbClr val="FF0000"/>
                </a:solidFill>
              </a:rPr>
              <a:t>12x12</a:t>
            </a:r>
          </a:p>
        </p:txBody>
      </p:sp>
      <p:pic>
        <p:nvPicPr>
          <p:cNvPr id="40" name="Picture 39">
            <a:extLst>
              <a:ext uri="{FF2B5EF4-FFF2-40B4-BE49-F238E27FC236}">
                <a16:creationId xmlns:a16="http://schemas.microsoft.com/office/drawing/2014/main" id="{D56D33CC-CD3F-264D-8744-E94B9ED03B7A}"/>
              </a:ext>
            </a:extLst>
          </p:cNvPr>
          <p:cNvPicPr>
            <a:picLocks noChangeAspect="1"/>
          </p:cNvPicPr>
          <p:nvPr/>
        </p:nvPicPr>
        <p:blipFill>
          <a:blip r:embed="rId5"/>
          <a:stretch>
            <a:fillRect/>
          </a:stretch>
        </p:blipFill>
        <p:spPr>
          <a:xfrm>
            <a:off x="8960160" y="720777"/>
            <a:ext cx="2984500" cy="749300"/>
          </a:xfrm>
          <a:prstGeom prst="rect">
            <a:avLst/>
          </a:prstGeom>
        </p:spPr>
      </p:pic>
      <p:pic>
        <p:nvPicPr>
          <p:cNvPr id="41" name="Picture 40">
            <a:extLst>
              <a:ext uri="{FF2B5EF4-FFF2-40B4-BE49-F238E27FC236}">
                <a16:creationId xmlns:a16="http://schemas.microsoft.com/office/drawing/2014/main" id="{E6CCCE69-DECF-6C49-B602-DD50D9B2C506}"/>
              </a:ext>
            </a:extLst>
          </p:cNvPr>
          <p:cNvPicPr>
            <a:picLocks noChangeAspect="1"/>
          </p:cNvPicPr>
          <p:nvPr/>
        </p:nvPicPr>
        <p:blipFill>
          <a:blip r:embed="rId6"/>
          <a:stretch>
            <a:fillRect/>
          </a:stretch>
        </p:blipFill>
        <p:spPr>
          <a:xfrm>
            <a:off x="5613951" y="709931"/>
            <a:ext cx="3073400" cy="749300"/>
          </a:xfrm>
          <a:prstGeom prst="rect">
            <a:avLst/>
          </a:prstGeom>
        </p:spPr>
      </p:pic>
      <p:sp>
        <p:nvSpPr>
          <p:cNvPr id="42" name="Rectangle 41">
            <a:extLst>
              <a:ext uri="{FF2B5EF4-FFF2-40B4-BE49-F238E27FC236}">
                <a16:creationId xmlns:a16="http://schemas.microsoft.com/office/drawing/2014/main" id="{9B197635-D61F-2D40-8AB0-DFA9EE488953}"/>
              </a:ext>
            </a:extLst>
          </p:cNvPr>
          <p:cNvSpPr/>
          <p:nvPr/>
        </p:nvSpPr>
        <p:spPr>
          <a:xfrm>
            <a:off x="1931654" y="3676471"/>
            <a:ext cx="3836020" cy="923330"/>
          </a:xfrm>
          <a:prstGeom prst="rect">
            <a:avLst/>
          </a:prstGeom>
        </p:spPr>
        <p:txBody>
          <a:bodyPr wrap="square">
            <a:spAutoFit/>
          </a:bodyPr>
          <a:lstStyle/>
          <a:p>
            <a:r>
              <a:rPr lang="en-US" dirty="0"/>
              <a:t>The dimension drops very quickly. The rate of drop will be faster if stride is increased. </a:t>
            </a:r>
          </a:p>
        </p:txBody>
      </p:sp>
      <p:sp>
        <p:nvSpPr>
          <p:cNvPr id="43" name="Rectangle 42">
            <a:extLst>
              <a:ext uri="{FF2B5EF4-FFF2-40B4-BE49-F238E27FC236}">
                <a16:creationId xmlns:a16="http://schemas.microsoft.com/office/drawing/2014/main" id="{F4A1657D-6AB3-B74F-9841-4730B07B31D7}"/>
              </a:ext>
            </a:extLst>
          </p:cNvPr>
          <p:cNvSpPr/>
          <p:nvPr/>
        </p:nvSpPr>
        <p:spPr>
          <a:xfrm>
            <a:off x="1931654" y="4705647"/>
            <a:ext cx="3836020" cy="923330"/>
          </a:xfrm>
          <a:prstGeom prst="rect">
            <a:avLst/>
          </a:prstGeom>
        </p:spPr>
        <p:txBody>
          <a:bodyPr wrap="square">
            <a:spAutoFit/>
          </a:bodyPr>
          <a:lstStyle/>
          <a:p>
            <a:r>
              <a:rPr lang="en-US" dirty="0"/>
              <a:t>You lose information. Higher stride means higher loss of information. </a:t>
            </a:r>
          </a:p>
          <a:p>
            <a:r>
              <a:rPr lang="en-US" dirty="0"/>
              <a:t>You do not gain translation invariance.</a:t>
            </a:r>
          </a:p>
        </p:txBody>
      </p:sp>
      <p:sp>
        <p:nvSpPr>
          <p:cNvPr id="44" name="Rectangle 43">
            <a:extLst>
              <a:ext uri="{FF2B5EF4-FFF2-40B4-BE49-F238E27FC236}">
                <a16:creationId xmlns:a16="http://schemas.microsoft.com/office/drawing/2014/main" id="{ADD238E2-E64F-EA49-AA37-0945ABAE1398}"/>
              </a:ext>
            </a:extLst>
          </p:cNvPr>
          <p:cNvSpPr/>
          <p:nvPr/>
        </p:nvSpPr>
        <p:spPr>
          <a:xfrm>
            <a:off x="1931654" y="5707626"/>
            <a:ext cx="3836020" cy="646331"/>
          </a:xfrm>
          <a:prstGeom prst="rect">
            <a:avLst/>
          </a:prstGeom>
        </p:spPr>
        <p:txBody>
          <a:bodyPr wrap="square">
            <a:spAutoFit/>
          </a:bodyPr>
          <a:lstStyle/>
          <a:p>
            <a:r>
              <a:rPr lang="en-US" dirty="0"/>
              <a:t>If used, it is most common to use stride 2 in all directions. </a:t>
            </a:r>
          </a:p>
        </p:txBody>
      </p:sp>
    </p:spTree>
    <p:extLst>
      <p:ext uri="{BB962C8B-B14F-4D97-AF65-F5344CB8AC3E}">
        <p14:creationId xmlns:p14="http://schemas.microsoft.com/office/powerpoint/2010/main" val="85681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2" grpId="0"/>
      <p:bldP spid="43" grpId="0"/>
      <p:bldP spid="4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3CEEA-E146-1348-A1F8-0C54530B2409}"/>
              </a:ext>
            </a:extLst>
          </p:cNvPr>
          <p:cNvSpPr>
            <a:spLocks noGrp="1"/>
          </p:cNvSpPr>
          <p:nvPr>
            <p:ph type="title"/>
          </p:nvPr>
        </p:nvSpPr>
        <p:spPr/>
        <p:txBody>
          <a:bodyPr/>
          <a:lstStyle/>
          <a:p>
            <a:r>
              <a:rPr lang="en-US" dirty="0"/>
              <a:t>Pooling layers</a:t>
            </a:r>
          </a:p>
        </p:txBody>
      </p:sp>
      <p:sp>
        <p:nvSpPr>
          <p:cNvPr id="3" name="Text Placeholder 2">
            <a:extLst>
              <a:ext uri="{FF2B5EF4-FFF2-40B4-BE49-F238E27FC236}">
                <a16:creationId xmlns:a16="http://schemas.microsoft.com/office/drawing/2014/main" id="{AF742CDE-D92B-2645-A368-3BFED2E075F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061087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276BB-8897-EC4C-B6BB-CCDDD5981C29}"/>
              </a:ext>
            </a:extLst>
          </p:cNvPr>
          <p:cNvSpPr>
            <a:spLocks noGrp="1"/>
          </p:cNvSpPr>
          <p:nvPr>
            <p:ph type="title"/>
          </p:nvPr>
        </p:nvSpPr>
        <p:spPr/>
        <p:txBody>
          <a:bodyPr/>
          <a:lstStyle/>
          <a:p>
            <a:r>
              <a:rPr lang="en-US" dirty="0"/>
              <a:t>Cheap dimensionality reduction</a:t>
            </a:r>
          </a:p>
        </p:txBody>
      </p:sp>
      <p:pic>
        <p:nvPicPr>
          <p:cNvPr id="4" name="part 006.mp4">
            <a:hlinkClick r:id="" action="ppaction://media"/>
            <a:extLst>
              <a:ext uri="{FF2B5EF4-FFF2-40B4-BE49-F238E27FC236}">
                <a16:creationId xmlns:a16="http://schemas.microsoft.com/office/drawing/2014/main" id="{58210112-A90C-924C-86B8-EA5D9C88987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8" cy="6858000"/>
          </a:xfrm>
        </p:spPr>
      </p:pic>
    </p:spTree>
    <p:extLst>
      <p:ext uri="{BB962C8B-B14F-4D97-AF65-F5344CB8AC3E}">
        <p14:creationId xmlns:p14="http://schemas.microsoft.com/office/powerpoint/2010/main" val="159314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276BB-8897-EC4C-B6BB-CCDDD5981C29}"/>
              </a:ext>
            </a:extLst>
          </p:cNvPr>
          <p:cNvSpPr>
            <a:spLocks noGrp="1"/>
          </p:cNvSpPr>
          <p:nvPr>
            <p:ph type="title"/>
          </p:nvPr>
        </p:nvSpPr>
        <p:spPr/>
        <p:txBody>
          <a:bodyPr/>
          <a:lstStyle/>
          <a:p>
            <a:r>
              <a:rPr lang="en-US" dirty="0"/>
              <a:t>Pooling</a:t>
            </a:r>
          </a:p>
        </p:txBody>
      </p:sp>
      <p:sp>
        <p:nvSpPr>
          <p:cNvPr id="3" name="Content Placeholder 2">
            <a:extLst>
              <a:ext uri="{FF2B5EF4-FFF2-40B4-BE49-F238E27FC236}">
                <a16:creationId xmlns:a16="http://schemas.microsoft.com/office/drawing/2014/main" id="{077196EE-DF63-ED48-A6F3-69F2ECED04AE}"/>
              </a:ext>
            </a:extLst>
          </p:cNvPr>
          <p:cNvSpPr>
            <a:spLocks noGrp="1"/>
          </p:cNvSpPr>
          <p:nvPr>
            <p:ph idx="1"/>
          </p:nvPr>
        </p:nvSpPr>
        <p:spPr>
          <a:xfrm>
            <a:off x="7062439" y="1308410"/>
            <a:ext cx="4609411" cy="4868553"/>
          </a:xfrm>
        </p:spPr>
        <p:txBody>
          <a:bodyPr>
            <a:normAutofit fontScale="92500" lnSpcReduction="10000"/>
          </a:bodyPr>
          <a:lstStyle/>
          <a:p>
            <a:r>
              <a:rPr lang="en-US" sz="2400" dirty="0"/>
              <a:t>Pool information in a neighborhood</a:t>
            </a:r>
          </a:p>
          <a:p>
            <a:r>
              <a:rPr lang="en-US" sz="2400" dirty="0"/>
              <a:t>Represents the region with one number &gt;&gt; summarizes information</a:t>
            </a:r>
          </a:p>
          <a:p>
            <a:r>
              <a:rPr lang="en-US" sz="2400" dirty="0"/>
              <a:t>Applied to each channel separately</a:t>
            </a:r>
          </a:p>
          <a:p>
            <a:r>
              <a:rPr lang="en-US" sz="2400" b="1" dirty="0"/>
              <a:t>Max-pooling</a:t>
            </a:r>
            <a:r>
              <a:rPr lang="en-US" sz="2400" dirty="0"/>
              <a:t> – maximum of the activation values</a:t>
            </a:r>
          </a:p>
          <a:p>
            <a:r>
              <a:rPr lang="en-US" sz="2400" b="1" dirty="0"/>
              <a:t>Min-pooling</a:t>
            </a:r>
            <a:r>
              <a:rPr lang="en-US" sz="2400" dirty="0"/>
              <a:t> – minimum of the activation values</a:t>
            </a:r>
          </a:p>
          <a:p>
            <a:r>
              <a:rPr lang="en-US" sz="2400" dirty="0"/>
              <a:t>Both are non-linear operations, like median filtering</a:t>
            </a:r>
          </a:p>
          <a:p>
            <a:r>
              <a:rPr lang="en-US" sz="2400" b="1" dirty="0"/>
              <a:t>Averaging pooling</a:t>
            </a:r>
            <a:r>
              <a:rPr lang="en-US" sz="2400" dirty="0"/>
              <a:t> – linear operator</a:t>
            </a:r>
          </a:p>
          <a:p>
            <a:r>
              <a:rPr lang="en-US" sz="2400" dirty="0"/>
              <a:t>Max-pooling is the most commonly used version</a:t>
            </a:r>
          </a:p>
        </p:txBody>
      </p:sp>
      <p:pic>
        <p:nvPicPr>
          <p:cNvPr id="4" name="Picture 3">
            <a:extLst>
              <a:ext uri="{FF2B5EF4-FFF2-40B4-BE49-F238E27FC236}">
                <a16:creationId xmlns:a16="http://schemas.microsoft.com/office/drawing/2014/main" id="{5E41629A-9CAE-FB49-979F-2BBDD3C323DB}"/>
              </a:ext>
            </a:extLst>
          </p:cNvPr>
          <p:cNvPicPr>
            <a:picLocks noChangeAspect="1"/>
          </p:cNvPicPr>
          <p:nvPr/>
        </p:nvPicPr>
        <p:blipFill>
          <a:blip r:embed="rId2"/>
          <a:stretch>
            <a:fillRect/>
          </a:stretch>
        </p:blipFill>
        <p:spPr>
          <a:xfrm>
            <a:off x="2372138" y="1690688"/>
            <a:ext cx="3639302" cy="4351339"/>
          </a:xfrm>
          <a:prstGeom prst="rect">
            <a:avLst/>
          </a:prstGeom>
        </p:spPr>
      </p:pic>
      <p:sp>
        <p:nvSpPr>
          <p:cNvPr id="6" name="Rectangle 5">
            <a:extLst>
              <a:ext uri="{FF2B5EF4-FFF2-40B4-BE49-F238E27FC236}">
                <a16:creationId xmlns:a16="http://schemas.microsoft.com/office/drawing/2014/main" id="{F6FA31E3-0082-1641-93B1-798F3EBD0F74}"/>
              </a:ext>
            </a:extLst>
          </p:cNvPr>
          <p:cNvSpPr/>
          <p:nvPr/>
        </p:nvSpPr>
        <p:spPr>
          <a:xfrm>
            <a:off x="2490438" y="1825625"/>
            <a:ext cx="1702421" cy="2032697"/>
          </a:xfrm>
          <a:prstGeom prst="rect">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01559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276BB-8897-EC4C-B6BB-CCDDD5981C29}"/>
              </a:ext>
            </a:extLst>
          </p:cNvPr>
          <p:cNvSpPr>
            <a:spLocks noGrp="1"/>
          </p:cNvSpPr>
          <p:nvPr>
            <p:ph type="title"/>
          </p:nvPr>
        </p:nvSpPr>
        <p:spPr/>
        <p:txBody>
          <a:bodyPr/>
          <a:lstStyle/>
          <a:p>
            <a:r>
              <a:rPr lang="en-US" dirty="0"/>
              <a:t>Max pooling</a:t>
            </a:r>
          </a:p>
        </p:txBody>
      </p:sp>
      <p:sp>
        <p:nvSpPr>
          <p:cNvPr id="3" name="Content Placeholder 2">
            <a:extLst>
              <a:ext uri="{FF2B5EF4-FFF2-40B4-BE49-F238E27FC236}">
                <a16:creationId xmlns:a16="http://schemas.microsoft.com/office/drawing/2014/main" id="{077196EE-DF63-ED48-A6F3-69F2ECED04AE}"/>
              </a:ext>
            </a:extLst>
          </p:cNvPr>
          <p:cNvSpPr>
            <a:spLocks noGrp="1"/>
          </p:cNvSpPr>
          <p:nvPr>
            <p:ph idx="1"/>
          </p:nvPr>
        </p:nvSpPr>
        <p:spPr>
          <a:xfrm>
            <a:off x="7062439" y="1825624"/>
            <a:ext cx="4609411" cy="4351339"/>
          </a:xfrm>
        </p:spPr>
        <p:txBody>
          <a:bodyPr>
            <a:normAutofit lnSpcReduction="10000"/>
          </a:bodyPr>
          <a:lstStyle/>
          <a:p>
            <a:r>
              <a:rPr lang="en-US" sz="2400" dirty="0"/>
              <a:t>Represents the entire region with the neuron that achieves the highest activation</a:t>
            </a:r>
          </a:p>
          <a:p>
            <a:r>
              <a:rPr lang="en-US" sz="2400" dirty="0"/>
              <a:t>Leads to partial local translation invariance</a:t>
            </a:r>
          </a:p>
          <a:p>
            <a:r>
              <a:rPr lang="en-US" sz="2400" dirty="0"/>
              <a:t>617 in the highlighted area can be in any of the neurons, the pooled value will not change</a:t>
            </a:r>
          </a:p>
          <a:p>
            <a:r>
              <a:rPr lang="en-US" sz="2400" dirty="0"/>
              <a:t>Does not lead to complete translation invariance</a:t>
            </a:r>
          </a:p>
          <a:p>
            <a:r>
              <a:rPr lang="en-US" sz="2400" dirty="0"/>
              <a:t>Often applied with strides equal to the size of the kernel</a:t>
            </a:r>
          </a:p>
        </p:txBody>
      </p:sp>
      <p:pic>
        <p:nvPicPr>
          <p:cNvPr id="4" name="Picture 3">
            <a:extLst>
              <a:ext uri="{FF2B5EF4-FFF2-40B4-BE49-F238E27FC236}">
                <a16:creationId xmlns:a16="http://schemas.microsoft.com/office/drawing/2014/main" id="{5E41629A-9CAE-FB49-979F-2BBDD3C323DB}"/>
              </a:ext>
            </a:extLst>
          </p:cNvPr>
          <p:cNvPicPr>
            <a:picLocks noChangeAspect="1"/>
          </p:cNvPicPr>
          <p:nvPr/>
        </p:nvPicPr>
        <p:blipFill>
          <a:blip r:embed="rId2"/>
          <a:stretch>
            <a:fillRect/>
          </a:stretch>
        </p:blipFill>
        <p:spPr>
          <a:xfrm>
            <a:off x="2372138" y="1690688"/>
            <a:ext cx="3639302" cy="4351339"/>
          </a:xfrm>
          <a:prstGeom prst="rect">
            <a:avLst/>
          </a:prstGeom>
        </p:spPr>
      </p:pic>
      <p:sp>
        <p:nvSpPr>
          <p:cNvPr id="6" name="Rectangle 5">
            <a:extLst>
              <a:ext uri="{FF2B5EF4-FFF2-40B4-BE49-F238E27FC236}">
                <a16:creationId xmlns:a16="http://schemas.microsoft.com/office/drawing/2014/main" id="{335184D0-0311-C544-AA2C-4109AA9EF3FF}"/>
              </a:ext>
            </a:extLst>
          </p:cNvPr>
          <p:cNvSpPr/>
          <p:nvPr/>
        </p:nvSpPr>
        <p:spPr>
          <a:xfrm>
            <a:off x="2490438" y="1825625"/>
            <a:ext cx="1702421" cy="2032697"/>
          </a:xfrm>
          <a:prstGeom prst="rect">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25779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276BB-8897-EC4C-B6BB-CCDDD5981C29}"/>
              </a:ext>
            </a:extLst>
          </p:cNvPr>
          <p:cNvSpPr>
            <a:spLocks noGrp="1"/>
          </p:cNvSpPr>
          <p:nvPr>
            <p:ph type="title"/>
          </p:nvPr>
        </p:nvSpPr>
        <p:spPr/>
        <p:txBody>
          <a:bodyPr/>
          <a:lstStyle/>
          <a:p>
            <a:r>
              <a:rPr lang="en-US" dirty="0"/>
              <a:t>Max pooling</a:t>
            </a:r>
          </a:p>
        </p:txBody>
      </p:sp>
      <p:sp>
        <p:nvSpPr>
          <p:cNvPr id="3" name="Content Placeholder 2">
            <a:extLst>
              <a:ext uri="{FF2B5EF4-FFF2-40B4-BE49-F238E27FC236}">
                <a16:creationId xmlns:a16="http://schemas.microsoft.com/office/drawing/2014/main" id="{077196EE-DF63-ED48-A6F3-69F2ECED04AE}"/>
              </a:ext>
            </a:extLst>
          </p:cNvPr>
          <p:cNvSpPr>
            <a:spLocks noGrp="1"/>
          </p:cNvSpPr>
          <p:nvPr>
            <p:ph idx="1"/>
          </p:nvPr>
        </p:nvSpPr>
        <p:spPr>
          <a:xfrm>
            <a:off x="7062439" y="1825624"/>
            <a:ext cx="4609411" cy="4351339"/>
          </a:xfrm>
        </p:spPr>
        <p:txBody>
          <a:bodyPr>
            <a:normAutofit lnSpcReduction="10000"/>
          </a:bodyPr>
          <a:lstStyle/>
          <a:p>
            <a:r>
              <a:rPr lang="en-US" sz="2400" dirty="0"/>
              <a:t>Represents the entire region with the neuron that achieves the highest activation</a:t>
            </a:r>
          </a:p>
          <a:p>
            <a:r>
              <a:rPr lang="en-US" sz="2400" dirty="0"/>
              <a:t>Leads to partial local translation invariance</a:t>
            </a:r>
          </a:p>
          <a:p>
            <a:r>
              <a:rPr lang="en-US" sz="2400" dirty="0"/>
              <a:t>617 in the highlighted area can be in any of the neurons, the pooled value will not change</a:t>
            </a:r>
          </a:p>
          <a:p>
            <a:r>
              <a:rPr lang="en-US" sz="2400" dirty="0"/>
              <a:t>Does not lead to complete translation invariance</a:t>
            </a:r>
          </a:p>
          <a:p>
            <a:r>
              <a:rPr lang="en-US" sz="2400" dirty="0"/>
              <a:t>Often applied with strides equal to the size of the kernel</a:t>
            </a:r>
          </a:p>
        </p:txBody>
      </p:sp>
      <p:pic>
        <p:nvPicPr>
          <p:cNvPr id="4" name="Picture 3">
            <a:extLst>
              <a:ext uri="{FF2B5EF4-FFF2-40B4-BE49-F238E27FC236}">
                <a16:creationId xmlns:a16="http://schemas.microsoft.com/office/drawing/2014/main" id="{5E41629A-9CAE-FB49-979F-2BBDD3C323DB}"/>
              </a:ext>
            </a:extLst>
          </p:cNvPr>
          <p:cNvPicPr>
            <a:picLocks noChangeAspect="1"/>
          </p:cNvPicPr>
          <p:nvPr/>
        </p:nvPicPr>
        <p:blipFill>
          <a:blip r:embed="rId2"/>
          <a:stretch>
            <a:fillRect/>
          </a:stretch>
        </p:blipFill>
        <p:spPr>
          <a:xfrm>
            <a:off x="2372138" y="1690688"/>
            <a:ext cx="3639302" cy="4351339"/>
          </a:xfrm>
          <a:prstGeom prst="rect">
            <a:avLst/>
          </a:prstGeom>
        </p:spPr>
      </p:pic>
      <p:sp>
        <p:nvSpPr>
          <p:cNvPr id="5" name="Rectangle 4">
            <a:extLst>
              <a:ext uri="{FF2B5EF4-FFF2-40B4-BE49-F238E27FC236}">
                <a16:creationId xmlns:a16="http://schemas.microsoft.com/office/drawing/2014/main" id="{150CAA2E-23E5-BF4C-BA70-9C9C0806FD2D}"/>
              </a:ext>
            </a:extLst>
          </p:cNvPr>
          <p:cNvSpPr/>
          <p:nvPr/>
        </p:nvSpPr>
        <p:spPr>
          <a:xfrm>
            <a:off x="2490438" y="1825625"/>
            <a:ext cx="1702421" cy="2032697"/>
          </a:xfrm>
          <a:prstGeom prst="rect">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9868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9B035-6E1D-8643-B4D2-6C4B95C63D8F}"/>
              </a:ext>
            </a:extLst>
          </p:cNvPr>
          <p:cNvSpPr>
            <a:spLocks noGrp="1"/>
          </p:cNvSpPr>
          <p:nvPr>
            <p:ph type="title"/>
          </p:nvPr>
        </p:nvSpPr>
        <p:spPr/>
        <p:txBody>
          <a:bodyPr/>
          <a:lstStyle/>
          <a:p>
            <a:r>
              <a:rPr lang="en-US" dirty="0"/>
              <a:t>Naïve approach</a:t>
            </a:r>
          </a:p>
        </p:txBody>
      </p:sp>
      <p:sp>
        <p:nvSpPr>
          <p:cNvPr id="4" name="Process 3">
            <a:extLst>
              <a:ext uri="{FF2B5EF4-FFF2-40B4-BE49-F238E27FC236}">
                <a16:creationId xmlns:a16="http://schemas.microsoft.com/office/drawing/2014/main" id="{F1AA8AF9-4C77-4B40-B15D-46DA5F29825B}"/>
              </a:ext>
            </a:extLst>
          </p:cNvPr>
          <p:cNvSpPr/>
          <p:nvPr/>
        </p:nvSpPr>
        <p:spPr>
          <a:xfrm>
            <a:off x="7507638" y="2702599"/>
            <a:ext cx="112295" cy="235402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rocess 4">
            <a:extLst>
              <a:ext uri="{FF2B5EF4-FFF2-40B4-BE49-F238E27FC236}">
                <a16:creationId xmlns:a16="http://schemas.microsoft.com/office/drawing/2014/main" id="{9E9EA7C3-4D76-134D-8C4B-5741FC96E03B}"/>
              </a:ext>
            </a:extLst>
          </p:cNvPr>
          <p:cNvSpPr/>
          <p:nvPr/>
        </p:nvSpPr>
        <p:spPr>
          <a:xfrm>
            <a:off x="7996079" y="2512663"/>
            <a:ext cx="112294" cy="2733894"/>
          </a:xfrm>
          <a:prstGeom prst="flowChart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rocess 5">
            <a:extLst>
              <a:ext uri="{FF2B5EF4-FFF2-40B4-BE49-F238E27FC236}">
                <a16:creationId xmlns:a16="http://schemas.microsoft.com/office/drawing/2014/main" id="{DA0691D3-17A3-9C45-9924-45DED878272E}"/>
              </a:ext>
            </a:extLst>
          </p:cNvPr>
          <p:cNvSpPr/>
          <p:nvPr/>
        </p:nvSpPr>
        <p:spPr>
          <a:xfrm>
            <a:off x="8428371" y="2393459"/>
            <a:ext cx="112294" cy="2972302"/>
          </a:xfrm>
          <a:prstGeom prst="flowChart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rocess 6">
            <a:extLst>
              <a:ext uri="{FF2B5EF4-FFF2-40B4-BE49-F238E27FC236}">
                <a16:creationId xmlns:a16="http://schemas.microsoft.com/office/drawing/2014/main" id="{5723B9E2-F40E-EC4D-A0B7-3F623A2C75CB}"/>
              </a:ext>
            </a:extLst>
          </p:cNvPr>
          <p:cNvSpPr/>
          <p:nvPr/>
        </p:nvSpPr>
        <p:spPr>
          <a:xfrm>
            <a:off x="9576171" y="2640079"/>
            <a:ext cx="112294" cy="2479062"/>
          </a:xfrm>
          <a:prstGeom prst="flowChart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rocess 7">
            <a:extLst>
              <a:ext uri="{FF2B5EF4-FFF2-40B4-BE49-F238E27FC236}">
                <a16:creationId xmlns:a16="http://schemas.microsoft.com/office/drawing/2014/main" id="{19A1ED88-FB6A-2C43-A811-41090D8A393B}"/>
              </a:ext>
            </a:extLst>
          </p:cNvPr>
          <p:cNvSpPr/>
          <p:nvPr/>
        </p:nvSpPr>
        <p:spPr>
          <a:xfrm>
            <a:off x="10034161" y="2977358"/>
            <a:ext cx="112294" cy="1804504"/>
          </a:xfrm>
          <a:prstGeom prst="flowChart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rocess 8">
            <a:extLst>
              <a:ext uri="{FF2B5EF4-FFF2-40B4-BE49-F238E27FC236}">
                <a16:creationId xmlns:a16="http://schemas.microsoft.com/office/drawing/2014/main" id="{9C580222-2D71-984D-AB2E-95044525B167}"/>
              </a:ext>
            </a:extLst>
          </p:cNvPr>
          <p:cNvSpPr/>
          <p:nvPr/>
        </p:nvSpPr>
        <p:spPr>
          <a:xfrm>
            <a:off x="10510053" y="3127259"/>
            <a:ext cx="112292" cy="1504702"/>
          </a:xfrm>
          <a:prstGeom prst="flowChart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rocess 9">
            <a:extLst>
              <a:ext uri="{FF2B5EF4-FFF2-40B4-BE49-F238E27FC236}">
                <a16:creationId xmlns:a16="http://schemas.microsoft.com/office/drawing/2014/main" id="{16C2B100-7B7B-9344-AA3B-90E317EA7373}"/>
              </a:ext>
            </a:extLst>
          </p:cNvPr>
          <p:cNvSpPr/>
          <p:nvPr/>
        </p:nvSpPr>
        <p:spPr>
          <a:xfrm>
            <a:off x="11081126" y="3771707"/>
            <a:ext cx="240632" cy="21580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228716B5-D808-D44D-92FE-1C9703F32521}"/>
              </a:ext>
            </a:extLst>
          </p:cNvPr>
          <p:cNvCxnSpPr>
            <a:stCxn id="4" idx="3"/>
            <a:endCxn id="5" idx="1"/>
          </p:cNvCxnSpPr>
          <p:nvPr/>
        </p:nvCxnSpPr>
        <p:spPr>
          <a:xfrm>
            <a:off x="7619933" y="3879610"/>
            <a:ext cx="3761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874E80B-1A45-6743-B5C4-0F0F2C292CAB}"/>
              </a:ext>
            </a:extLst>
          </p:cNvPr>
          <p:cNvCxnSpPr>
            <a:stCxn id="5" idx="3"/>
            <a:endCxn id="6" idx="1"/>
          </p:cNvCxnSpPr>
          <p:nvPr/>
        </p:nvCxnSpPr>
        <p:spPr>
          <a:xfrm>
            <a:off x="8108373" y="3879610"/>
            <a:ext cx="3199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0EC08DE-2590-294B-865E-F3BD41C93D1C}"/>
              </a:ext>
            </a:extLst>
          </p:cNvPr>
          <p:cNvCxnSpPr>
            <a:stCxn id="6" idx="3"/>
          </p:cNvCxnSpPr>
          <p:nvPr/>
        </p:nvCxnSpPr>
        <p:spPr>
          <a:xfrm>
            <a:off x="8540665" y="3879610"/>
            <a:ext cx="2504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0073AE6-7333-DD48-85E7-D5C8085A7062}"/>
              </a:ext>
            </a:extLst>
          </p:cNvPr>
          <p:cNvCxnSpPr>
            <a:endCxn id="7" idx="1"/>
          </p:cNvCxnSpPr>
          <p:nvPr/>
        </p:nvCxnSpPr>
        <p:spPr>
          <a:xfrm>
            <a:off x="9256295" y="3879610"/>
            <a:ext cx="3198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F8D3715-E15D-5342-9115-EF700CB62118}"/>
              </a:ext>
            </a:extLst>
          </p:cNvPr>
          <p:cNvCxnSpPr>
            <a:stCxn id="7" idx="3"/>
            <a:endCxn id="8" idx="1"/>
          </p:cNvCxnSpPr>
          <p:nvPr/>
        </p:nvCxnSpPr>
        <p:spPr>
          <a:xfrm>
            <a:off x="9688465" y="3879610"/>
            <a:ext cx="3456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7EAAB13-2164-3F40-8C22-0EF8EFBC04A7}"/>
              </a:ext>
            </a:extLst>
          </p:cNvPr>
          <p:cNvCxnSpPr>
            <a:stCxn id="8" idx="3"/>
            <a:endCxn id="9" idx="1"/>
          </p:cNvCxnSpPr>
          <p:nvPr/>
        </p:nvCxnSpPr>
        <p:spPr>
          <a:xfrm>
            <a:off x="10146455" y="3879610"/>
            <a:ext cx="3635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B2640CE-C927-2345-B0FA-80C796016D9B}"/>
              </a:ext>
            </a:extLst>
          </p:cNvPr>
          <p:cNvCxnSpPr>
            <a:stCxn id="9" idx="3"/>
            <a:endCxn id="10" idx="1"/>
          </p:cNvCxnSpPr>
          <p:nvPr/>
        </p:nvCxnSpPr>
        <p:spPr>
          <a:xfrm>
            <a:off x="10622345" y="3879610"/>
            <a:ext cx="45878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3D5B83F-C90C-6C4A-9A6A-2A3C48CB2633}"/>
              </a:ext>
            </a:extLst>
          </p:cNvPr>
          <p:cNvSpPr txBox="1"/>
          <p:nvPr/>
        </p:nvSpPr>
        <p:spPr>
          <a:xfrm>
            <a:off x="8855223" y="3668196"/>
            <a:ext cx="343364" cy="369332"/>
          </a:xfrm>
          <a:prstGeom prst="rect">
            <a:avLst/>
          </a:prstGeom>
          <a:noFill/>
        </p:spPr>
        <p:txBody>
          <a:bodyPr wrap="none" rtlCol="0">
            <a:spAutoFit/>
          </a:bodyPr>
          <a:lstStyle/>
          <a:p>
            <a:r>
              <a:rPr lang="en-US" dirty="0"/>
              <a:t>…</a:t>
            </a:r>
          </a:p>
        </p:txBody>
      </p:sp>
      <p:sp>
        <p:nvSpPr>
          <p:cNvPr id="19" name="TextBox 18">
            <a:extLst>
              <a:ext uri="{FF2B5EF4-FFF2-40B4-BE49-F238E27FC236}">
                <a16:creationId xmlns:a16="http://schemas.microsoft.com/office/drawing/2014/main" id="{3648BF2B-F7FF-5649-84E4-CAD78B9709E4}"/>
              </a:ext>
            </a:extLst>
          </p:cNvPr>
          <p:cNvSpPr txBox="1"/>
          <p:nvPr/>
        </p:nvSpPr>
        <p:spPr>
          <a:xfrm>
            <a:off x="8039267" y="5737563"/>
            <a:ext cx="2160015" cy="523220"/>
          </a:xfrm>
          <a:prstGeom prst="rect">
            <a:avLst/>
          </a:prstGeom>
          <a:noFill/>
        </p:spPr>
        <p:txBody>
          <a:bodyPr wrap="none" rtlCol="0">
            <a:spAutoFit/>
          </a:bodyPr>
          <a:lstStyle/>
          <a:p>
            <a:pPr algn="ctr"/>
            <a:r>
              <a:rPr lang="en-US" sz="2800" dirty="0"/>
              <a:t>Hidden layers</a:t>
            </a:r>
          </a:p>
        </p:txBody>
      </p:sp>
      <p:sp>
        <p:nvSpPr>
          <p:cNvPr id="20" name="Right Brace 19">
            <a:extLst>
              <a:ext uri="{FF2B5EF4-FFF2-40B4-BE49-F238E27FC236}">
                <a16:creationId xmlns:a16="http://schemas.microsoft.com/office/drawing/2014/main" id="{111BE109-357B-F349-8A7B-697F3D303421}"/>
              </a:ext>
            </a:extLst>
          </p:cNvPr>
          <p:cNvSpPr/>
          <p:nvPr/>
        </p:nvSpPr>
        <p:spPr>
          <a:xfrm rot="5400000">
            <a:off x="8963072" y="4109857"/>
            <a:ext cx="520149" cy="2846171"/>
          </a:xfrm>
          <a:prstGeom prst="rightBrace">
            <a:avLst>
              <a:gd name="adj1" fmla="val 122446"/>
              <a:gd name="adj2" fmla="val 50000"/>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oup 27">
            <a:extLst>
              <a:ext uri="{FF2B5EF4-FFF2-40B4-BE49-F238E27FC236}">
                <a16:creationId xmlns:a16="http://schemas.microsoft.com/office/drawing/2014/main" id="{80ED00A8-DA7C-114A-82DC-C7D6157EA690}"/>
              </a:ext>
            </a:extLst>
          </p:cNvPr>
          <p:cNvGrpSpPr/>
          <p:nvPr/>
        </p:nvGrpSpPr>
        <p:grpSpPr>
          <a:xfrm>
            <a:off x="2060213" y="2102283"/>
            <a:ext cx="3406833" cy="3635280"/>
            <a:chOff x="2372138" y="1885291"/>
            <a:chExt cx="3406833" cy="3635280"/>
          </a:xfrm>
        </p:grpSpPr>
        <p:grpSp>
          <p:nvGrpSpPr>
            <p:cNvPr id="29" name="Group 28">
              <a:extLst>
                <a:ext uri="{FF2B5EF4-FFF2-40B4-BE49-F238E27FC236}">
                  <a16:creationId xmlns:a16="http://schemas.microsoft.com/office/drawing/2014/main" id="{854B0139-873C-CB46-8DC4-030B27E6631F}"/>
                </a:ext>
              </a:extLst>
            </p:cNvPr>
            <p:cNvGrpSpPr/>
            <p:nvPr/>
          </p:nvGrpSpPr>
          <p:grpSpPr>
            <a:xfrm>
              <a:off x="2372138" y="1885291"/>
              <a:ext cx="1135611" cy="1211760"/>
              <a:chOff x="7157609" y="2724764"/>
              <a:chExt cx="1135611" cy="1211760"/>
            </a:xfrm>
          </p:grpSpPr>
          <p:sp>
            <p:nvSpPr>
              <p:cNvPr id="110" name="Rectangle 109">
                <a:extLst>
                  <a:ext uri="{FF2B5EF4-FFF2-40B4-BE49-F238E27FC236}">
                    <a16:creationId xmlns:a16="http://schemas.microsoft.com/office/drawing/2014/main" id="{92155A01-7BF3-3B4B-81B8-E38A448B2090}"/>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29BE32F7-657E-6D48-B7A4-AFC737E6AC17}"/>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6ACF2FBA-600A-DF49-B8BD-E98C7DE81F03}"/>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B9B7CD97-D236-1049-968E-7AE50C22A6D4}"/>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1B886280-FEC7-CE4B-B271-75A31AE04D42}"/>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31CA42A4-9C26-B149-AEB7-E53132BF5546}"/>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4A1263-6081-9B42-AEB9-9B2C2B74C505}"/>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FFF9E741-3530-A242-8655-726E2F720991}"/>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4E99CD7C-3151-574A-A1A9-7550A44916B7}"/>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FBC9614A-42B2-D643-93EF-4C9A9209E982}"/>
                </a:ext>
              </a:extLst>
            </p:cNvPr>
            <p:cNvGrpSpPr/>
            <p:nvPr/>
          </p:nvGrpSpPr>
          <p:grpSpPr>
            <a:xfrm>
              <a:off x="3507749" y="1885291"/>
              <a:ext cx="1135611" cy="1211760"/>
              <a:chOff x="7157609" y="2724764"/>
              <a:chExt cx="1135611" cy="1211760"/>
            </a:xfrm>
          </p:grpSpPr>
          <p:sp>
            <p:nvSpPr>
              <p:cNvPr id="101" name="Rectangle 100">
                <a:extLst>
                  <a:ext uri="{FF2B5EF4-FFF2-40B4-BE49-F238E27FC236}">
                    <a16:creationId xmlns:a16="http://schemas.microsoft.com/office/drawing/2014/main" id="{7933052C-F308-B242-B752-CB0D904A574D}"/>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DA42F946-A1D5-FE4A-9796-B30DCC5CA62E}"/>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07CFF1FA-8249-914B-AC91-91123AFE97A9}"/>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D186F99-2A42-714B-AD71-BD3B55273BCF}"/>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4B3E272A-D6BA-3141-9D8F-C6CA0156378B}"/>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AE3CBB8F-8E16-9641-9E19-4B8CCC201286}"/>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8789FEDE-4B84-824A-9AF4-3B1C0EB188FF}"/>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419293BC-C069-1E44-8D72-8675BE0A7054}"/>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319D834D-6083-7B41-B544-F9CCD755848F}"/>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D828480B-1BE6-6B40-988E-6FDBCD045483}"/>
                </a:ext>
              </a:extLst>
            </p:cNvPr>
            <p:cNvGrpSpPr/>
            <p:nvPr/>
          </p:nvGrpSpPr>
          <p:grpSpPr>
            <a:xfrm>
              <a:off x="4643360" y="1885291"/>
              <a:ext cx="1135611" cy="1211760"/>
              <a:chOff x="7157609" y="2724764"/>
              <a:chExt cx="1135611" cy="1211760"/>
            </a:xfrm>
          </p:grpSpPr>
          <p:sp>
            <p:nvSpPr>
              <p:cNvPr id="92" name="Rectangle 91">
                <a:extLst>
                  <a:ext uri="{FF2B5EF4-FFF2-40B4-BE49-F238E27FC236}">
                    <a16:creationId xmlns:a16="http://schemas.microsoft.com/office/drawing/2014/main" id="{8FC785F5-0E5C-0342-A90B-266D1A50DBA0}"/>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E1239679-8CA5-E84B-B36D-68B1669A3ABB}"/>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719C2E69-8E8B-1747-AE61-11CCB6CBCAF3}"/>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71474DE9-7F32-BF4E-9D9F-F33ADB0AF13A}"/>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E65BCD85-9371-5F4B-9854-3A192ADF6C2D}"/>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9BB553AB-E850-AE4B-AC11-355CE3BA2497}"/>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78EF1B4-4557-3A4A-85FA-57577817AB30}"/>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037D2BBF-23A9-FA4F-8036-4C40B13A4D9F}"/>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FF645828-1F40-2948-BEFF-FB0052D0B2A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17F46E51-F0A7-F541-B468-181B75600073}"/>
                </a:ext>
              </a:extLst>
            </p:cNvPr>
            <p:cNvGrpSpPr/>
            <p:nvPr/>
          </p:nvGrpSpPr>
          <p:grpSpPr>
            <a:xfrm>
              <a:off x="2372138" y="3097051"/>
              <a:ext cx="1135611" cy="1211760"/>
              <a:chOff x="7157609" y="2724764"/>
              <a:chExt cx="1135611" cy="1211760"/>
            </a:xfrm>
          </p:grpSpPr>
          <p:sp>
            <p:nvSpPr>
              <p:cNvPr id="83" name="Rectangle 82">
                <a:extLst>
                  <a:ext uri="{FF2B5EF4-FFF2-40B4-BE49-F238E27FC236}">
                    <a16:creationId xmlns:a16="http://schemas.microsoft.com/office/drawing/2014/main" id="{003EE13B-B144-4A45-9BE7-9AC46346D3B2}"/>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D191AF6C-A6FA-BD47-981C-E3358CDC4724}"/>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1BD269DE-D1F3-C64D-8BAA-6586D137F959}"/>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35B63A4A-3855-1D47-881F-0FE16676FA56}"/>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6F1054EB-321B-0D41-A051-098F41618489}"/>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8D48AA2F-836E-6A49-9AD9-069D529A2BC5}"/>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F8383E3F-1F65-004C-8D26-BA63E62BD92E}"/>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5BCEFAAB-2F5D-1E47-A980-4F8263C01D60}"/>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D7B0D45F-43B5-CE41-85B8-4E0339178770}"/>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FB689EFD-ACFC-FA4C-8203-F21E566958E3}"/>
                </a:ext>
              </a:extLst>
            </p:cNvPr>
            <p:cNvGrpSpPr/>
            <p:nvPr/>
          </p:nvGrpSpPr>
          <p:grpSpPr>
            <a:xfrm>
              <a:off x="3507749" y="3097051"/>
              <a:ext cx="1135611" cy="1211760"/>
              <a:chOff x="7157609" y="2724764"/>
              <a:chExt cx="1135611" cy="1211760"/>
            </a:xfrm>
          </p:grpSpPr>
          <p:sp>
            <p:nvSpPr>
              <p:cNvPr id="74" name="Rectangle 73">
                <a:extLst>
                  <a:ext uri="{FF2B5EF4-FFF2-40B4-BE49-F238E27FC236}">
                    <a16:creationId xmlns:a16="http://schemas.microsoft.com/office/drawing/2014/main" id="{0AD3AA6A-6C56-A24D-91F5-37FEFE193D3D}"/>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35D9000-972F-B846-B65C-04EDA311BA2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5041C81C-00C8-194A-BBAE-67AF258EF2AA}"/>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04A4AD0F-D57C-404E-AD4D-A63AE41CFE70}"/>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45825B90-E21A-7348-9CF3-8489851B1900}"/>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1E56637E-3FF8-714F-A82B-56E8E6343788}"/>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85264C84-4FD0-E648-A9DE-35558A981683}"/>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8862AC58-D5D7-5143-9C42-9EE3A682402B}"/>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82D9D914-73CD-AA4F-BC8F-2136D5533ACD}"/>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ED2CD638-31AE-C045-9FD8-B136B46B5AAA}"/>
                </a:ext>
              </a:extLst>
            </p:cNvPr>
            <p:cNvGrpSpPr/>
            <p:nvPr/>
          </p:nvGrpSpPr>
          <p:grpSpPr>
            <a:xfrm>
              <a:off x="4643360" y="3097051"/>
              <a:ext cx="1135611" cy="1211760"/>
              <a:chOff x="7157609" y="2724764"/>
              <a:chExt cx="1135611" cy="1211760"/>
            </a:xfrm>
          </p:grpSpPr>
          <p:sp>
            <p:nvSpPr>
              <p:cNvPr id="65" name="Rectangle 64">
                <a:extLst>
                  <a:ext uri="{FF2B5EF4-FFF2-40B4-BE49-F238E27FC236}">
                    <a16:creationId xmlns:a16="http://schemas.microsoft.com/office/drawing/2014/main" id="{D4944EC6-FE6F-AB45-A5EE-19D46542E74F}"/>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5279D36A-B963-D742-8663-7530AD890762}"/>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67025AE-1BAB-5442-8149-F67F5303E1BC}"/>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B0357EB8-28FF-6C4D-B741-C1A773942368}"/>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199D4707-D821-664F-B3BE-58CA678F8D93}"/>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5877234D-B51B-7045-B1CB-FC00036BC84C}"/>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0A637F63-0F23-4646-A839-66D973180C98}"/>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43669E0C-7A4D-8941-8E3F-0E1F0BCB3163}"/>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6851569D-66E8-C24F-B70A-0B7350ABC51D}"/>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887A453A-7700-E44E-80B9-B23FD9456F27}"/>
                </a:ext>
              </a:extLst>
            </p:cNvPr>
            <p:cNvGrpSpPr/>
            <p:nvPr/>
          </p:nvGrpSpPr>
          <p:grpSpPr>
            <a:xfrm>
              <a:off x="2372138" y="4308811"/>
              <a:ext cx="1135611" cy="1211760"/>
              <a:chOff x="7157609" y="2724764"/>
              <a:chExt cx="1135611" cy="1211760"/>
            </a:xfrm>
          </p:grpSpPr>
          <p:sp>
            <p:nvSpPr>
              <p:cNvPr id="56" name="Rectangle 55">
                <a:extLst>
                  <a:ext uri="{FF2B5EF4-FFF2-40B4-BE49-F238E27FC236}">
                    <a16:creationId xmlns:a16="http://schemas.microsoft.com/office/drawing/2014/main" id="{17E1A792-5150-E84A-9AC9-E3DEB58BEC6F}"/>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4B5115CA-057A-6D49-B446-04BCD91CBB70}"/>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F80E9ED-16D1-F443-A44D-8ED2A09416B3}"/>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B60240E-E3F4-6D47-8868-1F3B86E9F357}"/>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91543A4B-7348-434F-BC96-B40E2ED4DA18}"/>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9689D5F-A6BD-384B-A023-0C9EA0997D29}"/>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8E2FC068-653D-0343-8BC1-5882E1198EA6}"/>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AFB2917-727D-D24D-81EB-4D6ECA2D7FF4}"/>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5549135-087D-3546-A6A3-613A1B13A38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53F3B322-A593-3243-A452-D6076F1033AB}"/>
                </a:ext>
              </a:extLst>
            </p:cNvPr>
            <p:cNvGrpSpPr/>
            <p:nvPr/>
          </p:nvGrpSpPr>
          <p:grpSpPr>
            <a:xfrm>
              <a:off x="3507749" y="4308811"/>
              <a:ext cx="1135611" cy="1211760"/>
              <a:chOff x="7157609" y="2724764"/>
              <a:chExt cx="1135611" cy="1211760"/>
            </a:xfrm>
          </p:grpSpPr>
          <p:sp>
            <p:nvSpPr>
              <p:cNvPr id="47" name="Rectangle 46">
                <a:extLst>
                  <a:ext uri="{FF2B5EF4-FFF2-40B4-BE49-F238E27FC236}">
                    <a16:creationId xmlns:a16="http://schemas.microsoft.com/office/drawing/2014/main" id="{018E4A97-4532-134F-BBAE-4C96E3E0F1D5}"/>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9AAF43D-B437-DF45-BB69-F004DC8AC4A3}"/>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86813E8-3A74-AA4C-87EB-706F508A4C67}"/>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669BBC5-64A7-6245-A89F-49BC742AE4F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842560C-E948-044E-B993-8A2407FAA417}"/>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29BD1C91-7891-F744-9E6A-2E4582A804F7}"/>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DE8D98C-6C3C-AB48-B8E0-8D0B48F5D2C4}"/>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3877E830-402A-F54A-BF8E-C3226EF568A2}"/>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FCA3B5E-85E0-7540-B565-4CC82D0D1A67}"/>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752F631B-C849-AC4F-B0C7-744190880F29}"/>
                </a:ext>
              </a:extLst>
            </p:cNvPr>
            <p:cNvGrpSpPr/>
            <p:nvPr/>
          </p:nvGrpSpPr>
          <p:grpSpPr>
            <a:xfrm>
              <a:off x="4643360" y="4308811"/>
              <a:ext cx="1135611" cy="1211760"/>
              <a:chOff x="7157609" y="2724764"/>
              <a:chExt cx="1135611" cy="1211760"/>
            </a:xfrm>
          </p:grpSpPr>
          <p:sp>
            <p:nvSpPr>
              <p:cNvPr id="38" name="Rectangle 37">
                <a:extLst>
                  <a:ext uri="{FF2B5EF4-FFF2-40B4-BE49-F238E27FC236}">
                    <a16:creationId xmlns:a16="http://schemas.microsoft.com/office/drawing/2014/main" id="{CA0F506F-0C49-864E-A4D5-FC3318FAD3C6}"/>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546C335-47BE-DE46-8948-4380BDFE040F}"/>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C2CA89D-108A-C247-941B-FF4F69E90783}"/>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C0CFCF6-D5B6-D241-8D60-9422925A5824}"/>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490D3F1-836B-8C49-8BF6-8D1F0FE4EE47}"/>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5345A02-D5B9-A745-9E1E-F69B1DB6C684}"/>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CDA02FB-EA7D-AC45-855C-66C73D8AC9CA}"/>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9B8EB31-70EA-014D-8830-92853B955B17}"/>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3A247A6-539F-094A-B8A7-8392B8A1A9A9}"/>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TextBox 2">
            <a:extLst>
              <a:ext uri="{FF2B5EF4-FFF2-40B4-BE49-F238E27FC236}">
                <a16:creationId xmlns:a16="http://schemas.microsoft.com/office/drawing/2014/main" id="{F6326552-DF28-5347-A8E7-2290F5D6F06E}"/>
              </a:ext>
            </a:extLst>
          </p:cNvPr>
          <p:cNvSpPr txBox="1"/>
          <p:nvPr/>
        </p:nvSpPr>
        <p:spPr>
          <a:xfrm>
            <a:off x="3132640" y="5999173"/>
            <a:ext cx="1068178" cy="523220"/>
          </a:xfrm>
          <a:prstGeom prst="rect">
            <a:avLst/>
          </a:prstGeom>
          <a:noFill/>
        </p:spPr>
        <p:txBody>
          <a:bodyPr wrap="none" rtlCol="0">
            <a:spAutoFit/>
          </a:bodyPr>
          <a:lstStyle/>
          <a:p>
            <a:pPr algn="ctr"/>
            <a:r>
              <a:rPr lang="en-US" sz="2800" dirty="0"/>
              <a:t>image</a:t>
            </a:r>
          </a:p>
        </p:txBody>
      </p:sp>
      <p:grpSp>
        <p:nvGrpSpPr>
          <p:cNvPr id="23" name="Group 22">
            <a:extLst>
              <a:ext uri="{FF2B5EF4-FFF2-40B4-BE49-F238E27FC236}">
                <a16:creationId xmlns:a16="http://schemas.microsoft.com/office/drawing/2014/main" id="{CC48ECEB-FBC9-4340-983A-E816BC9D90FC}"/>
              </a:ext>
            </a:extLst>
          </p:cNvPr>
          <p:cNvGrpSpPr/>
          <p:nvPr/>
        </p:nvGrpSpPr>
        <p:grpSpPr>
          <a:xfrm>
            <a:off x="4331435" y="1557963"/>
            <a:ext cx="2990949" cy="5274107"/>
            <a:chOff x="4331435" y="1557963"/>
            <a:chExt cx="2990949" cy="5274107"/>
          </a:xfrm>
        </p:grpSpPr>
        <p:sp>
          <p:nvSpPr>
            <p:cNvPr id="130" name="Process 129">
              <a:extLst>
                <a:ext uri="{FF2B5EF4-FFF2-40B4-BE49-F238E27FC236}">
                  <a16:creationId xmlns:a16="http://schemas.microsoft.com/office/drawing/2014/main" id="{19AC289E-4EC8-5D4A-8290-B587612A68DB}"/>
                </a:ext>
              </a:extLst>
            </p:cNvPr>
            <p:cNvSpPr/>
            <p:nvPr/>
          </p:nvSpPr>
          <p:spPr>
            <a:xfrm>
              <a:off x="6367102" y="1557963"/>
              <a:ext cx="112295" cy="43200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495212BA-4393-7042-BE56-7E8DDBB34EB9}"/>
                </a:ext>
              </a:extLst>
            </p:cNvPr>
            <p:cNvSpPr txBox="1"/>
            <p:nvPr/>
          </p:nvSpPr>
          <p:spPr>
            <a:xfrm>
              <a:off x="5636409" y="5877963"/>
              <a:ext cx="1685975" cy="954107"/>
            </a:xfrm>
            <a:prstGeom prst="rect">
              <a:avLst/>
            </a:prstGeom>
            <a:noFill/>
          </p:spPr>
          <p:txBody>
            <a:bodyPr wrap="none" rtlCol="0">
              <a:spAutoFit/>
            </a:bodyPr>
            <a:lstStyle/>
            <a:p>
              <a:pPr algn="ctr"/>
              <a:r>
                <a:rPr lang="en-US" sz="2800" dirty="0"/>
                <a:t>vectorized</a:t>
              </a:r>
            </a:p>
            <a:p>
              <a:pPr algn="ctr"/>
              <a:r>
                <a:rPr lang="en-US" sz="2800" dirty="0"/>
                <a:t>image</a:t>
              </a:r>
            </a:p>
          </p:txBody>
        </p:sp>
        <p:sp>
          <p:nvSpPr>
            <p:cNvPr id="22" name="Right Arrow 21">
              <a:extLst>
                <a:ext uri="{FF2B5EF4-FFF2-40B4-BE49-F238E27FC236}">
                  <a16:creationId xmlns:a16="http://schemas.microsoft.com/office/drawing/2014/main" id="{5144F034-7277-0843-8270-40E1986CF562}"/>
                </a:ext>
              </a:extLst>
            </p:cNvPr>
            <p:cNvSpPr/>
            <p:nvPr/>
          </p:nvSpPr>
          <p:spPr>
            <a:xfrm>
              <a:off x="4331435" y="6129978"/>
              <a:ext cx="1135611" cy="2616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2282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276BB-8897-EC4C-B6BB-CCDDD5981C29}"/>
              </a:ext>
            </a:extLst>
          </p:cNvPr>
          <p:cNvSpPr>
            <a:spLocks noGrp="1"/>
          </p:cNvSpPr>
          <p:nvPr>
            <p:ph type="title"/>
          </p:nvPr>
        </p:nvSpPr>
        <p:spPr/>
        <p:txBody>
          <a:bodyPr/>
          <a:lstStyle/>
          <a:p>
            <a:r>
              <a:rPr lang="en-US" dirty="0"/>
              <a:t>Dimensionality reduction</a:t>
            </a:r>
          </a:p>
        </p:txBody>
      </p:sp>
      <p:sp>
        <p:nvSpPr>
          <p:cNvPr id="3" name="Content Placeholder 2">
            <a:extLst>
              <a:ext uri="{FF2B5EF4-FFF2-40B4-BE49-F238E27FC236}">
                <a16:creationId xmlns:a16="http://schemas.microsoft.com/office/drawing/2014/main" id="{077196EE-DF63-ED48-A6F3-69F2ECED04AE}"/>
              </a:ext>
            </a:extLst>
          </p:cNvPr>
          <p:cNvSpPr>
            <a:spLocks noGrp="1"/>
          </p:cNvSpPr>
          <p:nvPr>
            <p:ph idx="1"/>
          </p:nvPr>
        </p:nvSpPr>
        <p:spPr>
          <a:xfrm>
            <a:off x="5337720" y="1825625"/>
            <a:ext cx="6334130" cy="4351338"/>
          </a:xfrm>
        </p:spPr>
        <p:txBody>
          <a:bodyPr>
            <a:normAutofit/>
          </a:bodyPr>
          <a:lstStyle/>
          <a:p>
            <a:r>
              <a:rPr lang="en-US" sz="2400" dirty="0"/>
              <a:t>Leads to a substantial dimensionality reduction</a:t>
            </a:r>
          </a:p>
          <a:p>
            <a:r>
              <a:rPr lang="en-US" sz="2400" dirty="0"/>
              <a:t>Even when the pooling kernel is of size 2x2, it can halve the image!</a:t>
            </a:r>
          </a:p>
          <a:p>
            <a:r>
              <a:rPr lang="en-US" sz="2400" dirty="0"/>
              <a:t>As the size of the pooling kernel increase, the reduction increases as well</a:t>
            </a:r>
          </a:p>
          <a:p>
            <a:r>
              <a:rPr lang="en-US" sz="2400" dirty="0"/>
              <a:t>Non-linear dimensionality reduction</a:t>
            </a:r>
          </a:p>
          <a:p>
            <a:r>
              <a:rPr lang="en-US" sz="2400" dirty="0"/>
              <a:t>Only the most prominent activation is transmitted to the next layer</a:t>
            </a:r>
          </a:p>
          <a:p>
            <a:r>
              <a:rPr lang="en-US" sz="2400" dirty="0"/>
              <a:t>More advanced pooling mechanisms exist </a:t>
            </a:r>
            <a:br>
              <a:rPr lang="en-US" sz="2400" dirty="0"/>
            </a:br>
            <a:r>
              <a:rPr lang="en-US" sz="2400" dirty="0" err="1"/>
              <a:t>CapsuleNets</a:t>
            </a:r>
            <a:r>
              <a:rPr lang="en-US" sz="2400" dirty="0"/>
              <a:t> [</a:t>
            </a:r>
            <a:r>
              <a:rPr lang="en-US" sz="2400" dirty="0" err="1"/>
              <a:t>Sabour</a:t>
            </a:r>
            <a:r>
              <a:rPr lang="en-US" sz="2400" dirty="0"/>
              <a:t>, </a:t>
            </a:r>
            <a:r>
              <a:rPr lang="en-US" sz="2400" dirty="0" err="1"/>
              <a:t>Frosst</a:t>
            </a:r>
            <a:r>
              <a:rPr lang="en-US" sz="2400" dirty="0"/>
              <a:t> and Hinton 2017]</a:t>
            </a:r>
          </a:p>
        </p:txBody>
      </p:sp>
      <p:pic>
        <p:nvPicPr>
          <p:cNvPr id="4" name="Picture 3">
            <a:extLst>
              <a:ext uri="{FF2B5EF4-FFF2-40B4-BE49-F238E27FC236}">
                <a16:creationId xmlns:a16="http://schemas.microsoft.com/office/drawing/2014/main" id="{B44DEF6F-C084-4947-B401-59EAFA440A3E}"/>
              </a:ext>
            </a:extLst>
          </p:cNvPr>
          <p:cNvPicPr>
            <a:picLocks noChangeAspect="1"/>
          </p:cNvPicPr>
          <p:nvPr/>
        </p:nvPicPr>
        <p:blipFill>
          <a:blip r:embed="rId2"/>
          <a:stretch>
            <a:fillRect/>
          </a:stretch>
        </p:blipFill>
        <p:spPr>
          <a:xfrm>
            <a:off x="2401115" y="1690688"/>
            <a:ext cx="1633625" cy="1953247"/>
          </a:xfrm>
          <a:prstGeom prst="rect">
            <a:avLst/>
          </a:prstGeom>
        </p:spPr>
      </p:pic>
      <p:grpSp>
        <p:nvGrpSpPr>
          <p:cNvPr id="5" name="Group 4">
            <a:extLst>
              <a:ext uri="{FF2B5EF4-FFF2-40B4-BE49-F238E27FC236}">
                <a16:creationId xmlns:a16="http://schemas.microsoft.com/office/drawing/2014/main" id="{F6D59B6C-8698-0242-ABAA-82F0B751F8D9}"/>
              </a:ext>
            </a:extLst>
          </p:cNvPr>
          <p:cNvGrpSpPr/>
          <p:nvPr/>
        </p:nvGrpSpPr>
        <p:grpSpPr>
          <a:xfrm>
            <a:off x="2707112" y="4837179"/>
            <a:ext cx="1021630" cy="1090136"/>
            <a:chOff x="6764909" y="280828"/>
            <a:chExt cx="1021630" cy="1090136"/>
          </a:xfrm>
        </p:grpSpPr>
        <p:sp>
          <p:nvSpPr>
            <p:cNvPr id="6" name="Rectangle 5">
              <a:extLst>
                <a:ext uri="{FF2B5EF4-FFF2-40B4-BE49-F238E27FC236}">
                  <a16:creationId xmlns:a16="http://schemas.microsoft.com/office/drawing/2014/main" id="{C4CA7A65-179C-1345-9636-5C9FB26307AD}"/>
                </a:ext>
              </a:extLst>
            </p:cNvPr>
            <p:cNvSpPr/>
            <p:nvPr/>
          </p:nvSpPr>
          <p:spPr>
            <a:xfrm>
              <a:off x="6764909" y="280828"/>
              <a:ext cx="510815" cy="545068"/>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617</a:t>
              </a:r>
            </a:p>
          </p:txBody>
        </p:sp>
        <p:sp>
          <p:nvSpPr>
            <p:cNvPr id="7" name="Rectangle 6">
              <a:extLst>
                <a:ext uri="{FF2B5EF4-FFF2-40B4-BE49-F238E27FC236}">
                  <a16:creationId xmlns:a16="http://schemas.microsoft.com/office/drawing/2014/main" id="{412A3B8C-E249-414A-BF22-ABC5BB73CD11}"/>
                </a:ext>
              </a:extLst>
            </p:cNvPr>
            <p:cNvSpPr/>
            <p:nvPr/>
          </p:nvSpPr>
          <p:spPr>
            <a:xfrm>
              <a:off x="7275724" y="280828"/>
              <a:ext cx="510815" cy="545068"/>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614</a:t>
              </a:r>
            </a:p>
          </p:txBody>
        </p:sp>
        <p:sp>
          <p:nvSpPr>
            <p:cNvPr id="8" name="Rectangle 7">
              <a:extLst>
                <a:ext uri="{FF2B5EF4-FFF2-40B4-BE49-F238E27FC236}">
                  <a16:creationId xmlns:a16="http://schemas.microsoft.com/office/drawing/2014/main" id="{E6B3E08D-95AE-1F4C-B8C7-EFC2A794D6F4}"/>
                </a:ext>
              </a:extLst>
            </p:cNvPr>
            <p:cNvSpPr/>
            <p:nvPr/>
          </p:nvSpPr>
          <p:spPr>
            <a:xfrm>
              <a:off x="6764909" y="825896"/>
              <a:ext cx="510815" cy="545068"/>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614</a:t>
              </a:r>
            </a:p>
          </p:txBody>
        </p:sp>
        <p:sp>
          <p:nvSpPr>
            <p:cNvPr id="9" name="Rectangle 8">
              <a:extLst>
                <a:ext uri="{FF2B5EF4-FFF2-40B4-BE49-F238E27FC236}">
                  <a16:creationId xmlns:a16="http://schemas.microsoft.com/office/drawing/2014/main" id="{34533D36-E03B-0A48-9C32-D3C8752C3E74}"/>
                </a:ext>
              </a:extLst>
            </p:cNvPr>
            <p:cNvSpPr/>
            <p:nvPr/>
          </p:nvSpPr>
          <p:spPr>
            <a:xfrm>
              <a:off x="7275724" y="825896"/>
              <a:ext cx="510815" cy="545068"/>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625</a:t>
              </a:r>
            </a:p>
          </p:txBody>
        </p:sp>
      </p:grpSp>
      <p:cxnSp>
        <p:nvCxnSpPr>
          <p:cNvPr id="11" name="Straight Arrow Connector 10">
            <a:extLst>
              <a:ext uri="{FF2B5EF4-FFF2-40B4-BE49-F238E27FC236}">
                <a16:creationId xmlns:a16="http://schemas.microsoft.com/office/drawing/2014/main" id="{FA71DEDB-DD86-714E-86EE-4B8650C375D5}"/>
              </a:ext>
            </a:extLst>
          </p:cNvPr>
          <p:cNvCxnSpPr>
            <a:cxnSpLocks/>
            <a:stCxn id="4" idx="2"/>
          </p:cNvCxnSpPr>
          <p:nvPr/>
        </p:nvCxnSpPr>
        <p:spPr>
          <a:xfrm>
            <a:off x="3217928" y="3643935"/>
            <a:ext cx="0" cy="11932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9BC8292-8026-744D-80E1-5178E7C6DF63}"/>
              </a:ext>
            </a:extLst>
          </p:cNvPr>
          <p:cNvSpPr/>
          <p:nvPr/>
        </p:nvSpPr>
        <p:spPr>
          <a:xfrm>
            <a:off x="2453268" y="1747025"/>
            <a:ext cx="764659" cy="899532"/>
          </a:xfrm>
          <a:prstGeom prst="rect">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746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38D76-54C1-B04D-A3C5-31A0E26A60C2}"/>
              </a:ext>
            </a:extLst>
          </p:cNvPr>
          <p:cNvSpPr>
            <a:spLocks noGrp="1"/>
          </p:cNvSpPr>
          <p:nvPr>
            <p:ph type="title"/>
          </p:nvPr>
        </p:nvSpPr>
        <p:spPr/>
        <p:txBody>
          <a:bodyPr/>
          <a:lstStyle/>
          <a:p>
            <a:r>
              <a:rPr lang="en-US" dirty="0"/>
              <a:t>Recognition network with pooling</a:t>
            </a:r>
          </a:p>
        </p:txBody>
      </p:sp>
      <p:pic>
        <p:nvPicPr>
          <p:cNvPr id="4" name="part 007.mp4">
            <a:hlinkClick r:id="" action="ppaction://media"/>
            <a:extLst>
              <a:ext uri="{FF2B5EF4-FFF2-40B4-BE49-F238E27FC236}">
                <a16:creationId xmlns:a16="http://schemas.microsoft.com/office/drawing/2014/main" id="{3D4EE4BF-A6DA-EC4E-93A3-E2055BB5BB0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45111" y="1520910"/>
            <a:ext cx="9299713" cy="5230970"/>
          </a:xfrm>
        </p:spPr>
      </p:pic>
    </p:spTree>
    <p:extLst>
      <p:ext uri="{BB962C8B-B14F-4D97-AF65-F5344CB8AC3E}">
        <p14:creationId xmlns:p14="http://schemas.microsoft.com/office/powerpoint/2010/main" val="138078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38D76-54C1-B04D-A3C5-31A0E26A60C2}"/>
              </a:ext>
            </a:extLst>
          </p:cNvPr>
          <p:cNvSpPr>
            <a:spLocks noGrp="1"/>
          </p:cNvSpPr>
          <p:nvPr>
            <p:ph type="title"/>
          </p:nvPr>
        </p:nvSpPr>
        <p:spPr/>
        <p:txBody>
          <a:bodyPr/>
          <a:lstStyle/>
          <a:p>
            <a:r>
              <a:rPr lang="en-US" dirty="0"/>
              <a:t>Network architecture for a simple object recognition system</a:t>
            </a:r>
          </a:p>
        </p:txBody>
      </p:sp>
      <p:pic>
        <p:nvPicPr>
          <p:cNvPr id="4" name="Picture 2">
            <a:extLst>
              <a:ext uri="{FF2B5EF4-FFF2-40B4-BE49-F238E27FC236}">
                <a16:creationId xmlns:a16="http://schemas.microsoft.com/office/drawing/2014/main" id="{4F2EC6D5-444D-494F-9A9F-C4D4D0C70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725" y="2293503"/>
            <a:ext cx="2428771" cy="2748130"/>
          </a:xfrm>
          <a:prstGeom prst="rect">
            <a:avLst/>
          </a:prstGeom>
          <a:noFill/>
          <a:scene3d>
            <a:camera prst="orthographicFront">
              <a:rot lat="20399993" lon="3900001" rev="0"/>
            </a:camera>
            <a:lightRig rig="threePt" dir="t"/>
          </a:scene3d>
          <a:extLst>
            <a:ext uri="{909E8E84-426E-40DD-AFC4-6F175D3DCCD1}">
              <a14:hiddenFill xmlns:a14="http://schemas.microsoft.com/office/drawing/2010/main">
                <a:solidFill>
                  <a:srgbClr val="FFFFFF"/>
                </a:solidFill>
              </a14:hiddenFill>
            </a:ext>
          </a:extLst>
        </p:spPr>
      </p:pic>
      <p:sp>
        <p:nvSpPr>
          <p:cNvPr id="5" name="Cube 4">
            <a:extLst>
              <a:ext uri="{FF2B5EF4-FFF2-40B4-BE49-F238E27FC236}">
                <a16:creationId xmlns:a16="http://schemas.microsoft.com/office/drawing/2014/main" id="{3DD58ABB-22A1-1746-8C2D-17FEE0E24CE3}"/>
              </a:ext>
            </a:extLst>
          </p:cNvPr>
          <p:cNvSpPr/>
          <p:nvPr/>
        </p:nvSpPr>
        <p:spPr>
          <a:xfrm>
            <a:off x="3436058" y="2054935"/>
            <a:ext cx="959004" cy="2748130"/>
          </a:xfrm>
          <a:prstGeom prst="cube">
            <a:avLst>
              <a:gd name="adj" fmla="val 6376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a:extLst>
              <a:ext uri="{FF2B5EF4-FFF2-40B4-BE49-F238E27FC236}">
                <a16:creationId xmlns:a16="http://schemas.microsoft.com/office/drawing/2014/main" id="{63115912-06BF-144D-A78E-342EAA35B486}"/>
              </a:ext>
            </a:extLst>
          </p:cNvPr>
          <p:cNvSpPr/>
          <p:nvPr/>
        </p:nvSpPr>
        <p:spPr>
          <a:xfrm>
            <a:off x="4978692" y="2579648"/>
            <a:ext cx="959004" cy="2223415"/>
          </a:xfrm>
          <a:prstGeom prst="cube">
            <a:avLst>
              <a:gd name="adj" fmla="val 4293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a:extLst>
              <a:ext uri="{FF2B5EF4-FFF2-40B4-BE49-F238E27FC236}">
                <a16:creationId xmlns:a16="http://schemas.microsoft.com/office/drawing/2014/main" id="{F7965C5A-BBC3-3841-B72B-E2F9DE17B86E}"/>
              </a:ext>
            </a:extLst>
          </p:cNvPr>
          <p:cNvSpPr/>
          <p:nvPr/>
        </p:nvSpPr>
        <p:spPr>
          <a:xfrm>
            <a:off x="6623063" y="3429000"/>
            <a:ext cx="959004" cy="1374065"/>
          </a:xfrm>
          <a:prstGeom prst="cube">
            <a:avLst>
              <a:gd name="adj" fmla="val 2820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a:extLst>
              <a:ext uri="{FF2B5EF4-FFF2-40B4-BE49-F238E27FC236}">
                <a16:creationId xmlns:a16="http://schemas.microsoft.com/office/drawing/2014/main" id="{B8F6F7F4-9D33-2647-8249-A246B15970E1}"/>
              </a:ext>
            </a:extLst>
          </p:cNvPr>
          <p:cNvSpPr/>
          <p:nvPr/>
        </p:nvSpPr>
        <p:spPr>
          <a:xfrm>
            <a:off x="8267434" y="4116032"/>
            <a:ext cx="959004" cy="684547"/>
          </a:xfrm>
          <a:prstGeom prst="cube">
            <a:avLst>
              <a:gd name="adj" fmla="val 157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D21F4E0-A763-C644-BE71-C0DAC9836666}"/>
              </a:ext>
            </a:extLst>
          </p:cNvPr>
          <p:cNvSpPr/>
          <p:nvPr/>
        </p:nvSpPr>
        <p:spPr>
          <a:xfrm>
            <a:off x="10050965" y="2815662"/>
            <a:ext cx="133815" cy="198491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14BF40-9A4E-7C4F-8112-56CFC052EBEA}"/>
              </a:ext>
            </a:extLst>
          </p:cNvPr>
          <p:cNvSpPr/>
          <p:nvPr/>
        </p:nvSpPr>
        <p:spPr>
          <a:xfrm>
            <a:off x="11013024" y="3475015"/>
            <a:ext cx="133815" cy="1325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88408D1-9619-CE40-BC28-569B9D31BE7A}"/>
              </a:ext>
            </a:extLst>
          </p:cNvPr>
          <p:cNvSpPr txBox="1"/>
          <p:nvPr/>
        </p:nvSpPr>
        <p:spPr>
          <a:xfrm>
            <a:off x="9984117" y="5129562"/>
            <a:ext cx="2191626" cy="830997"/>
          </a:xfrm>
          <a:prstGeom prst="rect">
            <a:avLst/>
          </a:prstGeom>
          <a:noFill/>
        </p:spPr>
        <p:txBody>
          <a:bodyPr wrap="none" rtlCol="0">
            <a:spAutoFit/>
          </a:bodyPr>
          <a:lstStyle/>
          <a:p>
            <a:pPr algn="ctr"/>
            <a:r>
              <a:rPr lang="en-US" sz="1600" dirty="0"/>
              <a:t>Output</a:t>
            </a:r>
          </a:p>
          <a:p>
            <a:pPr algn="ctr"/>
            <a:r>
              <a:rPr lang="en-US" sz="1600" dirty="0"/>
              <a:t>Number of neurons</a:t>
            </a:r>
          </a:p>
          <a:p>
            <a:pPr algn="ctr"/>
            <a:r>
              <a:rPr lang="en-US" sz="1600" dirty="0"/>
              <a:t>equal number of classes</a:t>
            </a:r>
          </a:p>
        </p:txBody>
      </p:sp>
      <p:sp>
        <p:nvSpPr>
          <p:cNvPr id="12" name="Right Arrow 11">
            <a:extLst>
              <a:ext uri="{FF2B5EF4-FFF2-40B4-BE49-F238E27FC236}">
                <a16:creationId xmlns:a16="http://schemas.microsoft.com/office/drawing/2014/main" id="{27D9CADA-5F3D-5B4D-997D-D7AA3B35161E}"/>
              </a:ext>
            </a:extLst>
          </p:cNvPr>
          <p:cNvSpPr/>
          <p:nvPr/>
        </p:nvSpPr>
        <p:spPr>
          <a:xfrm>
            <a:off x="2952482" y="4397991"/>
            <a:ext cx="416312" cy="26946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E3223602-B0E3-3F4A-BA83-C2DE2D25C5DC}"/>
              </a:ext>
            </a:extLst>
          </p:cNvPr>
          <p:cNvSpPr/>
          <p:nvPr/>
        </p:nvSpPr>
        <p:spPr>
          <a:xfrm>
            <a:off x="4458633" y="4346526"/>
            <a:ext cx="416312" cy="26946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F60C1EF7-B5DA-7743-9631-BB1B99D31641}"/>
              </a:ext>
            </a:extLst>
          </p:cNvPr>
          <p:cNvSpPr/>
          <p:nvPr/>
        </p:nvSpPr>
        <p:spPr>
          <a:xfrm>
            <a:off x="6072223" y="4349942"/>
            <a:ext cx="416312" cy="26946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4CA29719-8C95-924E-8292-C8E7E83D2C1D}"/>
              </a:ext>
            </a:extLst>
          </p:cNvPr>
          <p:cNvSpPr/>
          <p:nvPr/>
        </p:nvSpPr>
        <p:spPr>
          <a:xfrm>
            <a:off x="7720363" y="4353348"/>
            <a:ext cx="416312" cy="26946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F99DE48A-B6AA-5A4E-AABD-F7C10F091BD7}"/>
              </a:ext>
            </a:extLst>
          </p:cNvPr>
          <p:cNvSpPr/>
          <p:nvPr/>
        </p:nvSpPr>
        <p:spPr>
          <a:xfrm>
            <a:off x="9445646" y="4346526"/>
            <a:ext cx="416312" cy="269466"/>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2045D9ED-53FA-F144-B847-4618FA9F2E05}"/>
              </a:ext>
            </a:extLst>
          </p:cNvPr>
          <p:cNvSpPr/>
          <p:nvPr/>
        </p:nvSpPr>
        <p:spPr>
          <a:xfrm>
            <a:off x="10393648" y="4323572"/>
            <a:ext cx="416312" cy="269466"/>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D636F623-785F-1044-BBC3-E5DBE4C093CE}"/>
              </a:ext>
            </a:extLst>
          </p:cNvPr>
          <p:cNvSpPr/>
          <p:nvPr/>
        </p:nvSpPr>
        <p:spPr>
          <a:xfrm>
            <a:off x="2604193" y="5410327"/>
            <a:ext cx="416312" cy="26946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DB2B89DB-D735-6841-BD6B-B94CBC66F755}"/>
              </a:ext>
            </a:extLst>
          </p:cNvPr>
          <p:cNvSpPr/>
          <p:nvPr/>
        </p:nvSpPr>
        <p:spPr>
          <a:xfrm>
            <a:off x="2604193" y="5960559"/>
            <a:ext cx="416312" cy="269466"/>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F9CBCB3-D99A-464C-99B5-E431DE8CA473}"/>
              </a:ext>
            </a:extLst>
          </p:cNvPr>
          <p:cNvPicPr>
            <a:picLocks noChangeAspect="1"/>
          </p:cNvPicPr>
          <p:nvPr/>
        </p:nvPicPr>
        <p:blipFill>
          <a:blip r:embed="rId4"/>
          <a:stretch>
            <a:fillRect/>
          </a:stretch>
        </p:blipFill>
        <p:spPr>
          <a:xfrm>
            <a:off x="9197184" y="1336290"/>
            <a:ext cx="2809240" cy="266700"/>
          </a:xfrm>
          <a:prstGeom prst="rect">
            <a:avLst/>
          </a:prstGeom>
        </p:spPr>
      </p:pic>
      <p:pic>
        <p:nvPicPr>
          <p:cNvPr id="24" name="Picture 23">
            <a:extLst>
              <a:ext uri="{FF2B5EF4-FFF2-40B4-BE49-F238E27FC236}">
                <a16:creationId xmlns:a16="http://schemas.microsoft.com/office/drawing/2014/main" id="{C75B93B5-B052-7C45-A706-5CBD0D67EB50}"/>
              </a:ext>
            </a:extLst>
          </p:cNvPr>
          <p:cNvPicPr>
            <a:picLocks noChangeAspect="1"/>
          </p:cNvPicPr>
          <p:nvPr/>
        </p:nvPicPr>
        <p:blipFill>
          <a:blip r:embed="rId5"/>
          <a:stretch>
            <a:fillRect/>
          </a:stretch>
        </p:blipFill>
        <p:spPr>
          <a:xfrm>
            <a:off x="10318130" y="2470419"/>
            <a:ext cx="1751330" cy="560070"/>
          </a:xfrm>
          <a:prstGeom prst="rect">
            <a:avLst/>
          </a:prstGeom>
        </p:spPr>
      </p:pic>
      <p:pic>
        <p:nvPicPr>
          <p:cNvPr id="25" name="Picture 24">
            <a:extLst>
              <a:ext uri="{FF2B5EF4-FFF2-40B4-BE49-F238E27FC236}">
                <a16:creationId xmlns:a16="http://schemas.microsoft.com/office/drawing/2014/main" id="{B0B48D88-E051-1C49-9B1B-80FF57566A61}"/>
              </a:ext>
            </a:extLst>
          </p:cNvPr>
          <p:cNvPicPr>
            <a:picLocks noChangeAspect="1"/>
          </p:cNvPicPr>
          <p:nvPr/>
        </p:nvPicPr>
        <p:blipFill>
          <a:blip r:embed="rId6"/>
          <a:stretch>
            <a:fillRect/>
          </a:stretch>
        </p:blipFill>
        <p:spPr>
          <a:xfrm>
            <a:off x="8300100" y="1751919"/>
            <a:ext cx="3769360" cy="604520"/>
          </a:xfrm>
          <a:prstGeom prst="rect">
            <a:avLst/>
          </a:prstGeom>
        </p:spPr>
      </p:pic>
      <p:sp>
        <p:nvSpPr>
          <p:cNvPr id="26" name="TextBox 25">
            <a:extLst>
              <a:ext uri="{FF2B5EF4-FFF2-40B4-BE49-F238E27FC236}">
                <a16:creationId xmlns:a16="http://schemas.microsoft.com/office/drawing/2014/main" id="{C8049774-8B4C-CC41-9133-73302CA87270}"/>
              </a:ext>
            </a:extLst>
          </p:cNvPr>
          <p:cNvSpPr txBox="1"/>
          <p:nvPr/>
        </p:nvSpPr>
        <p:spPr>
          <a:xfrm>
            <a:off x="3241406" y="5358742"/>
            <a:ext cx="6077946" cy="369332"/>
          </a:xfrm>
          <a:prstGeom prst="rect">
            <a:avLst/>
          </a:prstGeom>
          <a:noFill/>
        </p:spPr>
        <p:txBody>
          <a:bodyPr wrap="none" rtlCol="0">
            <a:spAutoFit/>
          </a:bodyPr>
          <a:lstStyle/>
          <a:p>
            <a:r>
              <a:rPr lang="en-US" dirty="0"/>
              <a:t>Convolution followed by non-linearity followed by max-pooling</a:t>
            </a:r>
          </a:p>
        </p:txBody>
      </p:sp>
      <p:sp>
        <p:nvSpPr>
          <p:cNvPr id="27" name="TextBox 26">
            <a:extLst>
              <a:ext uri="{FF2B5EF4-FFF2-40B4-BE49-F238E27FC236}">
                <a16:creationId xmlns:a16="http://schemas.microsoft.com/office/drawing/2014/main" id="{D73C74AE-C190-3E4B-AE7D-11861477E4FD}"/>
              </a:ext>
            </a:extLst>
          </p:cNvPr>
          <p:cNvSpPr txBox="1"/>
          <p:nvPr/>
        </p:nvSpPr>
        <p:spPr>
          <a:xfrm>
            <a:off x="3241406" y="5888574"/>
            <a:ext cx="6094232" cy="369332"/>
          </a:xfrm>
          <a:prstGeom prst="rect">
            <a:avLst/>
          </a:prstGeom>
          <a:noFill/>
        </p:spPr>
        <p:txBody>
          <a:bodyPr wrap="none" rtlCol="0">
            <a:spAutoFit/>
          </a:bodyPr>
          <a:lstStyle/>
          <a:p>
            <a:r>
              <a:rPr lang="en-US" dirty="0"/>
              <a:t>Fully connected layer: transformation followed by non-linearity</a:t>
            </a:r>
          </a:p>
        </p:txBody>
      </p:sp>
    </p:spTree>
    <p:extLst>
      <p:ext uri="{BB962C8B-B14F-4D97-AF65-F5344CB8AC3E}">
        <p14:creationId xmlns:p14="http://schemas.microsoft.com/office/powerpoint/2010/main" val="119828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F2EC6D5-444D-494F-9A9F-C4D4D0C70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3696" y="3985799"/>
            <a:ext cx="2428771" cy="2748130"/>
          </a:xfrm>
          <a:prstGeom prst="rect">
            <a:avLst/>
          </a:prstGeom>
          <a:noFill/>
          <a:scene3d>
            <a:camera prst="orthographicFront">
              <a:rot lat="20399993" lon="3900001" rev="0"/>
            </a:camera>
            <a:lightRig rig="threePt" dir="t"/>
          </a:scene3d>
          <a:extLst>
            <a:ext uri="{909E8E84-426E-40DD-AFC4-6F175D3DCCD1}">
              <a14:hiddenFill xmlns:a14="http://schemas.microsoft.com/office/drawing/2010/main">
                <a:solidFill>
                  <a:srgbClr val="FFFFFF"/>
                </a:solidFill>
              </a14:hiddenFill>
            </a:ext>
          </a:extLst>
        </p:spPr>
      </p:pic>
      <p:sp>
        <p:nvSpPr>
          <p:cNvPr id="5" name="Cube 4">
            <a:extLst>
              <a:ext uri="{FF2B5EF4-FFF2-40B4-BE49-F238E27FC236}">
                <a16:creationId xmlns:a16="http://schemas.microsoft.com/office/drawing/2014/main" id="{3DD58ABB-22A1-1746-8C2D-17FEE0E24CE3}"/>
              </a:ext>
            </a:extLst>
          </p:cNvPr>
          <p:cNvSpPr/>
          <p:nvPr/>
        </p:nvSpPr>
        <p:spPr>
          <a:xfrm>
            <a:off x="3778029" y="3747231"/>
            <a:ext cx="959004" cy="2748130"/>
          </a:xfrm>
          <a:prstGeom prst="cube">
            <a:avLst>
              <a:gd name="adj" fmla="val 6376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a:extLst>
              <a:ext uri="{FF2B5EF4-FFF2-40B4-BE49-F238E27FC236}">
                <a16:creationId xmlns:a16="http://schemas.microsoft.com/office/drawing/2014/main" id="{63115912-06BF-144D-A78E-342EAA35B486}"/>
              </a:ext>
            </a:extLst>
          </p:cNvPr>
          <p:cNvSpPr/>
          <p:nvPr/>
        </p:nvSpPr>
        <p:spPr>
          <a:xfrm>
            <a:off x="5320663" y="4271944"/>
            <a:ext cx="959004" cy="2223415"/>
          </a:xfrm>
          <a:prstGeom prst="cube">
            <a:avLst>
              <a:gd name="adj" fmla="val 4293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a:extLst>
              <a:ext uri="{FF2B5EF4-FFF2-40B4-BE49-F238E27FC236}">
                <a16:creationId xmlns:a16="http://schemas.microsoft.com/office/drawing/2014/main" id="{F7965C5A-BBC3-3841-B72B-E2F9DE17B86E}"/>
              </a:ext>
            </a:extLst>
          </p:cNvPr>
          <p:cNvSpPr/>
          <p:nvPr/>
        </p:nvSpPr>
        <p:spPr>
          <a:xfrm>
            <a:off x="6965034" y="5121296"/>
            <a:ext cx="959004" cy="1374065"/>
          </a:xfrm>
          <a:prstGeom prst="cube">
            <a:avLst>
              <a:gd name="adj" fmla="val 2820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a:extLst>
              <a:ext uri="{FF2B5EF4-FFF2-40B4-BE49-F238E27FC236}">
                <a16:creationId xmlns:a16="http://schemas.microsoft.com/office/drawing/2014/main" id="{B8F6F7F4-9D33-2647-8249-A246B15970E1}"/>
              </a:ext>
            </a:extLst>
          </p:cNvPr>
          <p:cNvSpPr/>
          <p:nvPr/>
        </p:nvSpPr>
        <p:spPr>
          <a:xfrm>
            <a:off x="8609405" y="5808328"/>
            <a:ext cx="959004" cy="684547"/>
          </a:xfrm>
          <a:prstGeom prst="cube">
            <a:avLst>
              <a:gd name="adj" fmla="val 157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D21F4E0-A763-C644-BE71-C0DAC9836666}"/>
              </a:ext>
            </a:extLst>
          </p:cNvPr>
          <p:cNvSpPr/>
          <p:nvPr/>
        </p:nvSpPr>
        <p:spPr>
          <a:xfrm>
            <a:off x="10392936" y="4507958"/>
            <a:ext cx="133815" cy="198491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14BF40-9A4E-7C4F-8112-56CFC052EBEA}"/>
              </a:ext>
            </a:extLst>
          </p:cNvPr>
          <p:cNvSpPr/>
          <p:nvPr/>
        </p:nvSpPr>
        <p:spPr>
          <a:xfrm>
            <a:off x="11354995" y="5167311"/>
            <a:ext cx="133815" cy="1325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27D9CADA-5F3D-5B4D-997D-D7AA3B35161E}"/>
              </a:ext>
            </a:extLst>
          </p:cNvPr>
          <p:cNvSpPr/>
          <p:nvPr/>
        </p:nvSpPr>
        <p:spPr>
          <a:xfrm>
            <a:off x="3294453" y="6090287"/>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E3223602-B0E3-3F4A-BA83-C2DE2D25C5DC}"/>
              </a:ext>
            </a:extLst>
          </p:cNvPr>
          <p:cNvSpPr/>
          <p:nvPr/>
        </p:nvSpPr>
        <p:spPr>
          <a:xfrm>
            <a:off x="4800604" y="6038822"/>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F60C1EF7-B5DA-7743-9631-BB1B99D31641}"/>
              </a:ext>
            </a:extLst>
          </p:cNvPr>
          <p:cNvSpPr/>
          <p:nvPr/>
        </p:nvSpPr>
        <p:spPr>
          <a:xfrm>
            <a:off x="6414194" y="6042238"/>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4CA29719-8C95-924E-8292-C8E7E83D2C1D}"/>
              </a:ext>
            </a:extLst>
          </p:cNvPr>
          <p:cNvSpPr/>
          <p:nvPr/>
        </p:nvSpPr>
        <p:spPr>
          <a:xfrm>
            <a:off x="8062334" y="6045644"/>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F99DE48A-B6AA-5A4E-AABD-F7C10F091BD7}"/>
              </a:ext>
            </a:extLst>
          </p:cNvPr>
          <p:cNvSpPr/>
          <p:nvPr/>
        </p:nvSpPr>
        <p:spPr>
          <a:xfrm>
            <a:off x="9787617" y="6038822"/>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2045D9ED-53FA-F144-B847-4618FA9F2E05}"/>
              </a:ext>
            </a:extLst>
          </p:cNvPr>
          <p:cNvSpPr/>
          <p:nvPr/>
        </p:nvSpPr>
        <p:spPr>
          <a:xfrm>
            <a:off x="10735619" y="6015868"/>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8053EB74-D60C-1449-87AF-06B621D9665A}"/>
              </a:ext>
            </a:extLst>
          </p:cNvPr>
          <p:cNvPicPr>
            <a:picLocks noChangeAspect="1"/>
          </p:cNvPicPr>
          <p:nvPr/>
        </p:nvPicPr>
        <p:blipFill>
          <a:blip r:embed="rId4"/>
          <a:stretch>
            <a:fillRect/>
          </a:stretch>
        </p:blipFill>
        <p:spPr>
          <a:xfrm>
            <a:off x="2511423" y="1676622"/>
            <a:ext cx="2809240" cy="266700"/>
          </a:xfrm>
          <a:prstGeom prst="rect">
            <a:avLst/>
          </a:prstGeom>
        </p:spPr>
      </p:pic>
      <p:pic>
        <p:nvPicPr>
          <p:cNvPr id="29" name="Picture 28">
            <a:extLst>
              <a:ext uri="{FF2B5EF4-FFF2-40B4-BE49-F238E27FC236}">
                <a16:creationId xmlns:a16="http://schemas.microsoft.com/office/drawing/2014/main" id="{8D595591-7817-B548-B66C-7F3773BC29EA}"/>
              </a:ext>
            </a:extLst>
          </p:cNvPr>
          <p:cNvPicPr>
            <a:picLocks noChangeAspect="1"/>
          </p:cNvPicPr>
          <p:nvPr/>
        </p:nvPicPr>
        <p:blipFill>
          <a:blip r:embed="rId5"/>
          <a:stretch>
            <a:fillRect/>
          </a:stretch>
        </p:blipFill>
        <p:spPr>
          <a:xfrm>
            <a:off x="9996485" y="1579378"/>
            <a:ext cx="1751330" cy="560070"/>
          </a:xfrm>
          <a:prstGeom prst="rect">
            <a:avLst/>
          </a:prstGeom>
        </p:spPr>
      </p:pic>
      <p:pic>
        <p:nvPicPr>
          <p:cNvPr id="30" name="Picture 29">
            <a:extLst>
              <a:ext uri="{FF2B5EF4-FFF2-40B4-BE49-F238E27FC236}">
                <a16:creationId xmlns:a16="http://schemas.microsoft.com/office/drawing/2014/main" id="{4369DAA8-476D-8A43-AE29-1F53460B6EEE}"/>
              </a:ext>
            </a:extLst>
          </p:cNvPr>
          <p:cNvPicPr>
            <a:picLocks noChangeAspect="1"/>
          </p:cNvPicPr>
          <p:nvPr/>
        </p:nvPicPr>
        <p:blipFill>
          <a:blip r:embed="rId6"/>
          <a:stretch>
            <a:fillRect/>
          </a:stretch>
        </p:blipFill>
        <p:spPr>
          <a:xfrm>
            <a:off x="5738060" y="1507712"/>
            <a:ext cx="3769360" cy="604520"/>
          </a:xfrm>
          <a:prstGeom prst="rect">
            <a:avLst/>
          </a:prstGeom>
        </p:spPr>
      </p:pic>
      <p:sp>
        <p:nvSpPr>
          <p:cNvPr id="31" name="Title 1">
            <a:extLst>
              <a:ext uri="{FF2B5EF4-FFF2-40B4-BE49-F238E27FC236}">
                <a16:creationId xmlns:a16="http://schemas.microsoft.com/office/drawing/2014/main" id="{E9E5ADDA-C209-B642-8330-190F241F47CE}"/>
              </a:ext>
            </a:extLst>
          </p:cNvPr>
          <p:cNvSpPr txBox="1">
            <a:spLocks/>
          </p:cNvSpPr>
          <p:nvPr/>
        </p:nvSpPr>
        <p:spPr>
          <a:xfrm>
            <a:off x="2372138" y="142966"/>
            <a:ext cx="92997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Putting it all together: Basic</a:t>
            </a:r>
            <a:br>
              <a:rPr lang="en-US"/>
            </a:br>
            <a:r>
              <a:rPr lang="en-US"/>
              <a:t>Convolutional neural network (CNN)</a:t>
            </a:r>
            <a:endParaRPr lang="en-US" dirty="0"/>
          </a:p>
        </p:txBody>
      </p:sp>
    </p:spTree>
    <p:extLst>
      <p:ext uri="{BB962C8B-B14F-4D97-AF65-F5344CB8AC3E}">
        <p14:creationId xmlns:p14="http://schemas.microsoft.com/office/powerpoint/2010/main" val="10404112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0E532-B598-0148-94F7-BCFF9DD0DE15}"/>
              </a:ext>
            </a:extLst>
          </p:cNvPr>
          <p:cNvSpPr>
            <a:spLocks noGrp="1"/>
          </p:cNvSpPr>
          <p:nvPr>
            <p:ph type="title"/>
          </p:nvPr>
        </p:nvSpPr>
        <p:spPr/>
        <p:txBody>
          <a:bodyPr/>
          <a:lstStyle/>
          <a:p>
            <a:r>
              <a:rPr lang="en-US" dirty="0"/>
              <a:t>Remember backpropagation</a:t>
            </a:r>
          </a:p>
        </p:txBody>
      </p:sp>
      <p:grpSp>
        <p:nvGrpSpPr>
          <p:cNvPr id="51" name="Group 50">
            <a:extLst>
              <a:ext uri="{FF2B5EF4-FFF2-40B4-BE49-F238E27FC236}">
                <a16:creationId xmlns:a16="http://schemas.microsoft.com/office/drawing/2014/main" id="{6CD9DB2F-A77F-E24C-961A-67A6586D01FF}"/>
              </a:ext>
            </a:extLst>
          </p:cNvPr>
          <p:cNvGrpSpPr/>
          <p:nvPr/>
        </p:nvGrpSpPr>
        <p:grpSpPr>
          <a:xfrm>
            <a:off x="3620567" y="1690688"/>
            <a:ext cx="6802854" cy="4178946"/>
            <a:chOff x="2726157" y="2313929"/>
            <a:chExt cx="3818340" cy="2972302"/>
          </a:xfrm>
        </p:grpSpPr>
        <p:sp>
          <p:nvSpPr>
            <p:cNvPr id="34" name="Process 33">
              <a:extLst>
                <a:ext uri="{FF2B5EF4-FFF2-40B4-BE49-F238E27FC236}">
                  <a16:creationId xmlns:a16="http://schemas.microsoft.com/office/drawing/2014/main" id="{3A98DE5A-3EB2-F840-BD9B-DCB0DEC03366}"/>
                </a:ext>
              </a:extLst>
            </p:cNvPr>
            <p:cNvSpPr/>
            <p:nvPr/>
          </p:nvSpPr>
          <p:spPr>
            <a:xfrm>
              <a:off x="2726157" y="2623069"/>
              <a:ext cx="112295" cy="235402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rocess 34">
              <a:extLst>
                <a:ext uri="{FF2B5EF4-FFF2-40B4-BE49-F238E27FC236}">
                  <a16:creationId xmlns:a16="http://schemas.microsoft.com/office/drawing/2014/main" id="{9AE276D0-98FE-6945-AA27-D48F23C25616}"/>
                </a:ext>
              </a:extLst>
            </p:cNvPr>
            <p:cNvSpPr/>
            <p:nvPr/>
          </p:nvSpPr>
          <p:spPr>
            <a:xfrm>
              <a:off x="3214598" y="2433133"/>
              <a:ext cx="112294" cy="2733894"/>
            </a:xfrm>
            <a:prstGeom prst="flowChart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rocess 35">
              <a:extLst>
                <a:ext uri="{FF2B5EF4-FFF2-40B4-BE49-F238E27FC236}">
                  <a16:creationId xmlns:a16="http://schemas.microsoft.com/office/drawing/2014/main" id="{853E9C8D-B7C9-DD4C-8318-AB0E09E6D0BE}"/>
                </a:ext>
              </a:extLst>
            </p:cNvPr>
            <p:cNvSpPr/>
            <p:nvPr/>
          </p:nvSpPr>
          <p:spPr>
            <a:xfrm>
              <a:off x="3646890" y="2313929"/>
              <a:ext cx="112294" cy="2972302"/>
            </a:xfrm>
            <a:prstGeom prst="flowChart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rocess 36">
              <a:extLst>
                <a:ext uri="{FF2B5EF4-FFF2-40B4-BE49-F238E27FC236}">
                  <a16:creationId xmlns:a16="http://schemas.microsoft.com/office/drawing/2014/main" id="{31A74087-01F6-6743-8567-AE13751CF875}"/>
                </a:ext>
              </a:extLst>
            </p:cNvPr>
            <p:cNvSpPr/>
            <p:nvPr/>
          </p:nvSpPr>
          <p:spPr>
            <a:xfrm>
              <a:off x="4794690" y="2560549"/>
              <a:ext cx="112294" cy="2479062"/>
            </a:xfrm>
            <a:prstGeom prst="flowChart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rocess 37">
              <a:extLst>
                <a:ext uri="{FF2B5EF4-FFF2-40B4-BE49-F238E27FC236}">
                  <a16:creationId xmlns:a16="http://schemas.microsoft.com/office/drawing/2014/main" id="{241D2EC5-FDCF-914D-9638-43DA47FD6821}"/>
                </a:ext>
              </a:extLst>
            </p:cNvPr>
            <p:cNvSpPr/>
            <p:nvPr/>
          </p:nvSpPr>
          <p:spPr>
            <a:xfrm>
              <a:off x="5252680" y="2897828"/>
              <a:ext cx="112294" cy="1804504"/>
            </a:xfrm>
            <a:prstGeom prst="flowChart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rocess 38">
              <a:extLst>
                <a:ext uri="{FF2B5EF4-FFF2-40B4-BE49-F238E27FC236}">
                  <a16:creationId xmlns:a16="http://schemas.microsoft.com/office/drawing/2014/main" id="{D1FC6BA4-5B2F-9547-B854-C724CE934E6A}"/>
                </a:ext>
              </a:extLst>
            </p:cNvPr>
            <p:cNvSpPr/>
            <p:nvPr/>
          </p:nvSpPr>
          <p:spPr>
            <a:xfrm>
              <a:off x="5728572" y="3047729"/>
              <a:ext cx="112292" cy="1504702"/>
            </a:xfrm>
            <a:prstGeom prst="flowChart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rocess 39">
              <a:extLst>
                <a:ext uri="{FF2B5EF4-FFF2-40B4-BE49-F238E27FC236}">
                  <a16:creationId xmlns:a16="http://schemas.microsoft.com/office/drawing/2014/main" id="{9B1E0C1C-AD0C-D74C-BCE2-56DD0FCDF608}"/>
                </a:ext>
              </a:extLst>
            </p:cNvPr>
            <p:cNvSpPr/>
            <p:nvPr/>
          </p:nvSpPr>
          <p:spPr>
            <a:xfrm>
              <a:off x="6299645" y="3692177"/>
              <a:ext cx="240632" cy="21580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1480BCEB-1DFA-7A49-828E-65985C1AC830}"/>
                </a:ext>
              </a:extLst>
            </p:cNvPr>
            <p:cNvCxnSpPr>
              <a:stCxn id="34" idx="3"/>
              <a:endCxn id="35" idx="1"/>
            </p:cNvCxnSpPr>
            <p:nvPr/>
          </p:nvCxnSpPr>
          <p:spPr>
            <a:xfrm>
              <a:off x="2838452" y="3800080"/>
              <a:ext cx="376146"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1062549-4F1C-8442-99EC-4FD02AFB8124}"/>
                </a:ext>
              </a:extLst>
            </p:cNvPr>
            <p:cNvCxnSpPr>
              <a:stCxn id="35" idx="3"/>
              <a:endCxn id="36" idx="1"/>
            </p:cNvCxnSpPr>
            <p:nvPr/>
          </p:nvCxnSpPr>
          <p:spPr>
            <a:xfrm>
              <a:off x="3326892" y="3800080"/>
              <a:ext cx="319998"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9CEAAC2-57BF-AC4D-912C-499EEC25AC45}"/>
                </a:ext>
              </a:extLst>
            </p:cNvPr>
            <p:cNvCxnSpPr>
              <a:stCxn id="36" idx="3"/>
            </p:cNvCxnSpPr>
            <p:nvPr/>
          </p:nvCxnSpPr>
          <p:spPr>
            <a:xfrm>
              <a:off x="3759184" y="3800080"/>
              <a:ext cx="250409"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C9D434D-531B-3549-9020-A3DB43DC7430}"/>
                </a:ext>
              </a:extLst>
            </p:cNvPr>
            <p:cNvCxnSpPr>
              <a:endCxn id="37" idx="1"/>
            </p:cNvCxnSpPr>
            <p:nvPr/>
          </p:nvCxnSpPr>
          <p:spPr>
            <a:xfrm>
              <a:off x="4474814" y="3800080"/>
              <a:ext cx="319876"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E8DE572-463C-E242-8E73-F509386FE262}"/>
                </a:ext>
              </a:extLst>
            </p:cNvPr>
            <p:cNvCxnSpPr>
              <a:stCxn id="37" idx="3"/>
              <a:endCxn id="38" idx="1"/>
            </p:cNvCxnSpPr>
            <p:nvPr/>
          </p:nvCxnSpPr>
          <p:spPr>
            <a:xfrm>
              <a:off x="4906984" y="3800080"/>
              <a:ext cx="345696"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1D763E4-675F-D746-BF61-FA0FF9CE4714}"/>
                </a:ext>
              </a:extLst>
            </p:cNvPr>
            <p:cNvCxnSpPr>
              <a:stCxn id="38" idx="3"/>
              <a:endCxn id="39" idx="1"/>
            </p:cNvCxnSpPr>
            <p:nvPr/>
          </p:nvCxnSpPr>
          <p:spPr>
            <a:xfrm>
              <a:off x="5364974" y="3800080"/>
              <a:ext cx="363598"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075E1B5-058F-B742-915A-EF95FCF52877}"/>
                </a:ext>
              </a:extLst>
            </p:cNvPr>
            <p:cNvCxnSpPr>
              <a:stCxn id="39" idx="3"/>
              <a:endCxn id="40" idx="1"/>
            </p:cNvCxnSpPr>
            <p:nvPr/>
          </p:nvCxnSpPr>
          <p:spPr>
            <a:xfrm>
              <a:off x="5840864" y="3800080"/>
              <a:ext cx="458781"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9A4748B8-3397-994E-9D2D-1D1AB359A4E2}"/>
                </a:ext>
              </a:extLst>
            </p:cNvPr>
            <p:cNvSpPr txBox="1"/>
            <p:nvPr/>
          </p:nvSpPr>
          <p:spPr>
            <a:xfrm>
              <a:off x="4073742" y="3588666"/>
              <a:ext cx="343364" cy="369332"/>
            </a:xfrm>
            <a:prstGeom prst="rect">
              <a:avLst/>
            </a:prstGeom>
            <a:noFill/>
          </p:spPr>
          <p:txBody>
            <a:bodyPr wrap="none" rtlCol="0">
              <a:spAutoFit/>
            </a:bodyPr>
            <a:lstStyle/>
            <a:p>
              <a:r>
                <a:rPr lang="en-US" dirty="0"/>
                <a:t>…</a:t>
              </a:r>
            </a:p>
          </p:txBody>
        </p:sp>
        <p:sp>
          <p:nvSpPr>
            <p:cNvPr id="49" name="Process 48">
              <a:extLst>
                <a:ext uri="{FF2B5EF4-FFF2-40B4-BE49-F238E27FC236}">
                  <a16:creationId xmlns:a16="http://schemas.microsoft.com/office/drawing/2014/main" id="{DC40D068-9ECB-A943-9E85-259B2AAB1EAB}"/>
                </a:ext>
              </a:extLst>
            </p:cNvPr>
            <p:cNvSpPr/>
            <p:nvPr/>
          </p:nvSpPr>
          <p:spPr>
            <a:xfrm>
              <a:off x="6303865" y="3286539"/>
              <a:ext cx="240632" cy="21580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Process 49">
              <a:extLst>
                <a:ext uri="{FF2B5EF4-FFF2-40B4-BE49-F238E27FC236}">
                  <a16:creationId xmlns:a16="http://schemas.microsoft.com/office/drawing/2014/main" id="{E9C3D0D5-A945-0441-892B-F1ACCD96D0AF}"/>
                </a:ext>
              </a:extLst>
            </p:cNvPr>
            <p:cNvSpPr/>
            <p:nvPr/>
          </p:nvSpPr>
          <p:spPr>
            <a:xfrm>
              <a:off x="6303324" y="4097815"/>
              <a:ext cx="240632" cy="21580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4" name="Straight Arrow Connector 53">
            <a:extLst>
              <a:ext uri="{FF2B5EF4-FFF2-40B4-BE49-F238E27FC236}">
                <a16:creationId xmlns:a16="http://schemas.microsoft.com/office/drawing/2014/main" id="{FADEA811-C7BA-EC4D-98DA-0E5ED882086C}"/>
              </a:ext>
            </a:extLst>
          </p:cNvPr>
          <p:cNvCxnSpPr/>
          <p:nvPr/>
        </p:nvCxnSpPr>
        <p:spPr>
          <a:xfrm flipH="1">
            <a:off x="9169810" y="4349561"/>
            <a:ext cx="817376" cy="0"/>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2A6685FE-F502-084C-818D-AA49EF6C492B}"/>
              </a:ext>
            </a:extLst>
          </p:cNvPr>
          <p:cNvCxnSpPr>
            <a:cxnSpLocks/>
          </p:cNvCxnSpPr>
          <p:nvPr/>
        </p:nvCxnSpPr>
        <p:spPr>
          <a:xfrm flipH="1">
            <a:off x="8321952" y="4354521"/>
            <a:ext cx="647796" cy="0"/>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FFD4B2BC-2A20-0F41-8186-924E04ED736F}"/>
              </a:ext>
            </a:extLst>
          </p:cNvPr>
          <p:cNvCxnSpPr>
            <a:cxnSpLocks/>
          </p:cNvCxnSpPr>
          <p:nvPr/>
        </p:nvCxnSpPr>
        <p:spPr>
          <a:xfrm flipH="1">
            <a:off x="7505985" y="4353610"/>
            <a:ext cx="615901" cy="911"/>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FE5A36D-DC8B-5A4E-A6E5-C5D70C1B0A23}"/>
              </a:ext>
            </a:extLst>
          </p:cNvPr>
          <p:cNvCxnSpPr>
            <a:cxnSpLocks/>
          </p:cNvCxnSpPr>
          <p:nvPr/>
        </p:nvCxnSpPr>
        <p:spPr>
          <a:xfrm flipH="1">
            <a:off x="6713018" y="4349561"/>
            <a:ext cx="615901" cy="911"/>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EF0A31E9-8E41-9042-9A78-33547A78183D}"/>
              </a:ext>
            </a:extLst>
          </p:cNvPr>
          <p:cNvCxnSpPr>
            <a:cxnSpLocks/>
          </p:cNvCxnSpPr>
          <p:nvPr/>
        </p:nvCxnSpPr>
        <p:spPr>
          <a:xfrm flipH="1">
            <a:off x="5471125" y="4342998"/>
            <a:ext cx="615901" cy="911"/>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A8B1DC3-3EE4-744D-B818-685715085DE7}"/>
              </a:ext>
            </a:extLst>
          </p:cNvPr>
          <p:cNvCxnSpPr>
            <a:cxnSpLocks/>
          </p:cNvCxnSpPr>
          <p:nvPr/>
        </p:nvCxnSpPr>
        <p:spPr>
          <a:xfrm flipH="1" flipV="1">
            <a:off x="4672734" y="4342998"/>
            <a:ext cx="578145" cy="6563"/>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FC6B55AD-0731-0246-B0C0-478F0292313C}"/>
              </a:ext>
            </a:extLst>
          </p:cNvPr>
          <p:cNvCxnSpPr/>
          <p:nvPr/>
        </p:nvCxnSpPr>
        <p:spPr>
          <a:xfrm>
            <a:off x="7880792" y="5493110"/>
            <a:ext cx="670152"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AB3154F5-348B-8E4E-BCC3-473FF5DB79F7}"/>
              </a:ext>
            </a:extLst>
          </p:cNvPr>
          <p:cNvCxnSpPr>
            <a:cxnSpLocks/>
          </p:cNvCxnSpPr>
          <p:nvPr/>
        </p:nvCxnSpPr>
        <p:spPr>
          <a:xfrm flipH="1">
            <a:off x="7907917" y="6058079"/>
            <a:ext cx="615901" cy="911"/>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D6D0D173-F938-604B-AE87-11B5AEB22773}"/>
              </a:ext>
            </a:extLst>
          </p:cNvPr>
          <p:cNvSpPr txBox="1"/>
          <p:nvPr/>
        </p:nvSpPr>
        <p:spPr>
          <a:xfrm>
            <a:off x="8550944" y="5238893"/>
            <a:ext cx="3613553" cy="461665"/>
          </a:xfrm>
          <a:prstGeom prst="rect">
            <a:avLst/>
          </a:prstGeom>
          <a:noFill/>
        </p:spPr>
        <p:txBody>
          <a:bodyPr wrap="none" rtlCol="0">
            <a:spAutoFit/>
          </a:bodyPr>
          <a:lstStyle/>
          <a:p>
            <a:r>
              <a:rPr lang="en-US" sz="2400" dirty="0"/>
              <a:t>Forward pass for prediction</a:t>
            </a:r>
          </a:p>
        </p:txBody>
      </p:sp>
      <p:sp>
        <p:nvSpPr>
          <p:cNvPr id="66" name="TextBox 65">
            <a:extLst>
              <a:ext uri="{FF2B5EF4-FFF2-40B4-BE49-F238E27FC236}">
                <a16:creationId xmlns:a16="http://schemas.microsoft.com/office/drawing/2014/main" id="{18B3E2B1-3889-D546-8A2E-E68A04E6AB6C}"/>
              </a:ext>
            </a:extLst>
          </p:cNvPr>
          <p:cNvSpPr txBox="1"/>
          <p:nvPr/>
        </p:nvSpPr>
        <p:spPr>
          <a:xfrm>
            <a:off x="8550944" y="5809205"/>
            <a:ext cx="2752164" cy="830997"/>
          </a:xfrm>
          <a:prstGeom prst="rect">
            <a:avLst/>
          </a:prstGeom>
          <a:noFill/>
        </p:spPr>
        <p:txBody>
          <a:bodyPr wrap="none" rtlCol="0">
            <a:spAutoFit/>
          </a:bodyPr>
          <a:lstStyle/>
          <a:p>
            <a:r>
              <a:rPr lang="en-US" sz="2400" dirty="0"/>
              <a:t>Backward pass for </a:t>
            </a:r>
          </a:p>
          <a:p>
            <a:r>
              <a:rPr lang="en-US" sz="2400" dirty="0"/>
              <a:t>computing gradients</a:t>
            </a:r>
          </a:p>
        </p:txBody>
      </p:sp>
    </p:spTree>
    <p:extLst>
      <p:ext uri="{BB962C8B-B14F-4D97-AF65-F5344CB8AC3E}">
        <p14:creationId xmlns:p14="http://schemas.microsoft.com/office/powerpoint/2010/main" val="11599602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38D76-54C1-B04D-A3C5-31A0E26A60C2}"/>
              </a:ext>
            </a:extLst>
          </p:cNvPr>
          <p:cNvSpPr>
            <a:spLocks noGrp="1"/>
          </p:cNvSpPr>
          <p:nvPr>
            <p:ph type="title"/>
          </p:nvPr>
        </p:nvSpPr>
        <p:spPr>
          <a:xfrm>
            <a:off x="2372138" y="142966"/>
            <a:ext cx="9299713" cy="1325563"/>
          </a:xfrm>
        </p:spPr>
        <p:txBody>
          <a:bodyPr/>
          <a:lstStyle/>
          <a:p>
            <a:r>
              <a:rPr lang="en-US" dirty="0"/>
              <a:t>Putting it all together: Classification</a:t>
            </a:r>
            <a:br>
              <a:rPr lang="en-US" dirty="0"/>
            </a:br>
            <a:r>
              <a:rPr lang="en-US" dirty="0"/>
              <a:t>Convolutional neural network (CNN)</a:t>
            </a:r>
          </a:p>
        </p:txBody>
      </p:sp>
      <p:pic>
        <p:nvPicPr>
          <p:cNvPr id="4" name="Picture 2">
            <a:extLst>
              <a:ext uri="{FF2B5EF4-FFF2-40B4-BE49-F238E27FC236}">
                <a16:creationId xmlns:a16="http://schemas.microsoft.com/office/drawing/2014/main" id="{4F2EC6D5-444D-494F-9A9F-C4D4D0C70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3696" y="3985799"/>
            <a:ext cx="2428771" cy="2748130"/>
          </a:xfrm>
          <a:prstGeom prst="rect">
            <a:avLst/>
          </a:prstGeom>
          <a:noFill/>
          <a:scene3d>
            <a:camera prst="orthographicFront">
              <a:rot lat="20399993" lon="3900001" rev="0"/>
            </a:camera>
            <a:lightRig rig="threePt" dir="t"/>
          </a:scene3d>
          <a:extLst>
            <a:ext uri="{909E8E84-426E-40DD-AFC4-6F175D3DCCD1}">
              <a14:hiddenFill xmlns:a14="http://schemas.microsoft.com/office/drawing/2010/main">
                <a:solidFill>
                  <a:srgbClr val="FFFFFF"/>
                </a:solidFill>
              </a14:hiddenFill>
            </a:ext>
          </a:extLst>
        </p:spPr>
      </p:pic>
      <p:sp>
        <p:nvSpPr>
          <p:cNvPr id="5" name="Cube 4">
            <a:extLst>
              <a:ext uri="{FF2B5EF4-FFF2-40B4-BE49-F238E27FC236}">
                <a16:creationId xmlns:a16="http://schemas.microsoft.com/office/drawing/2014/main" id="{3DD58ABB-22A1-1746-8C2D-17FEE0E24CE3}"/>
              </a:ext>
            </a:extLst>
          </p:cNvPr>
          <p:cNvSpPr/>
          <p:nvPr/>
        </p:nvSpPr>
        <p:spPr>
          <a:xfrm>
            <a:off x="3778029" y="3747231"/>
            <a:ext cx="959004" cy="2748130"/>
          </a:xfrm>
          <a:prstGeom prst="cube">
            <a:avLst>
              <a:gd name="adj" fmla="val 6376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a:extLst>
              <a:ext uri="{FF2B5EF4-FFF2-40B4-BE49-F238E27FC236}">
                <a16:creationId xmlns:a16="http://schemas.microsoft.com/office/drawing/2014/main" id="{63115912-06BF-144D-A78E-342EAA35B486}"/>
              </a:ext>
            </a:extLst>
          </p:cNvPr>
          <p:cNvSpPr/>
          <p:nvPr/>
        </p:nvSpPr>
        <p:spPr>
          <a:xfrm>
            <a:off x="5320663" y="4271944"/>
            <a:ext cx="959004" cy="2223415"/>
          </a:xfrm>
          <a:prstGeom prst="cube">
            <a:avLst>
              <a:gd name="adj" fmla="val 4293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a:extLst>
              <a:ext uri="{FF2B5EF4-FFF2-40B4-BE49-F238E27FC236}">
                <a16:creationId xmlns:a16="http://schemas.microsoft.com/office/drawing/2014/main" id="{F7965C5A-BBC3-3841-B72B-E2F9DE17B86E}"/>
              </a:ext>
            </a:extLst>
          </p:cNvPr>
          <p:cNvSpPr/>
          <p:nvPr/>
        </p:nvSpPr>
        <p:spPr>
          <a:xfrm>
            <a:off x="6965034" y="5121296"/>
            <a:ext cx="959004" cy="1374065"/>
          </a:xfrm>
          <a:prstGeom prst="cube">
            <a:avLst>
              <a:gd name="adj" fmla="val 2820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a:extLst>
              <a:ext uri="{FF2B5EF4-FFF2-40B4-BE49-F238E27FC236}">
                <a16:creationId xmlns:a16="http://schemas.microsoft.com/office/drawing/2014/main" id="{B8F6F7F4-9D33-2647-8249-A246B15970E1}"/>
              </a:ext>
            </a:extLst>
          </p:cNvPr>
          <p:cNvSpPr/>
          <p:nvPr/>
        </p:nvSpPr>
        <p:spPr>
          <a:xfrm>
            <a:off x="8609405" y="5808328"/>
            <a:ext cx="959004" cy="684547"/>
          </a:xfrm>
          <a:prstGeom prst="cube">
            <a:avLst>
              <a:gd name="adj" fmla="val 157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D21F4E0-A763-C644-BE71-C0DAC9836666}"/>
              </a:ext>
            </a:extLst>
          </p:cNvPr>
          <p:cNvSpPr/>
          <p:nvPr/>
        </p:nvSpPr>
        <p:spPr>
          <a:xfrm>
            <a:off x="10392936" y="4507958"/>
            <a:ext cx="133815" cy="198491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14BF40-9A4E-7C4F-8112-56CFC052EBEA}"/>
              </a:ext>
            </a:extLst>
          </p:cNvPr>
          <p:cNvSpPr/>
          <p:nvPr/>
        </p:nvSpPr>
        <p:spPr>
          <a:xfrm>
            <a:off x="11354995" y="5167311"/>
            <a:ext cx="133815" cy="1325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27D9CADA-5F3D-5B4D-997D-D7AA3B35161E}"/>
              </a:ext>
            </a:extLst>
          </p:cNvPr>
          <p:cNvSpPr/>
          <p:nvPr/>
        </p:nvSpPr>
        <p:spPr>
          <a:xfrm>
            <a:off x="3294453" y="6090287"/>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E3223602-B0E3-3F4A-BA83-C2DE2D25C5DC}"/>
              </a:ext>
            </a:extLst>
          </p:cNvPr>
          <p:cNvSpPr/>
          <p:nvPr/>
        </p:nvSpPr>
        <p:spPr>
          <a:xfrm>
            <a:off x="4800604" y="6038822"/>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F60C1EF7-B5DA-7743-9631-BB1B99D31641}"/>
              </a:ext>
            </a:extLst>
          </p:cNvPr>
          <p:cNvSpPr/>
          <p:nvPr/>
        </p:nvSpPr>
        <p:spPr>
          <a:xfrm>
            <a:off x="6414194" y="6042238"/>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4CA29719-8C95-924E-8292-C8E7E83D2C1D}"/>
              </a:ext>
            </a:extLst>
          </p:cNvPr>
          <p:cNvSpPr/>
          <p:nvPr/>
        </p:nvSpPr>
        <p:spPr>
          <a:xfrm>
            <a:off x="8062334" y="6045644"/>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F99DE48A-B6AA-5A4E-AABD-F7C10F091BD7}"/>
              </a:ext>
            </a:extLst>
          </p:cNvPr>
          <p:cNvSpPr/>
          <p:nvPr/>
        </p:nvSpPr>
        <p:spPr>
          <a:xfrm>
            <a:off x="9787617" y="6038822"/>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2045D9ED-53FA-F144-B847-4618FA9F2E05}"/>
              </a:ext>
            </a:extLst>
          </p:cNvPr>
          <p:cNvSpPr/>
          <p:nvPr/>
        </p:nvSpPr>
        <p:spPr>
          <a:xfrm>
            <a:off x="10735619" y="6015868"/>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F9CBCB3-D99A-464C-99B5-E431DE8CA473}"/>
              </a:ext>
            </a:extLst>
          </p:cNvPr>
          <p:cNvPicPr>
            <a:picLocks noChangeAspect="1"/>
          </p:cNvPicPr>
          <p:nvPr/>
        </p:nvPicPr>
        <p:blipFill>
          <a:blip r:embed="rId4"/>
          <a:stretch>
            <a:fillRect/>
          </a:stretch>
        </p:blipFill>
        <p:spPr>
          <a:xfrm>
            <a:off x="2511423" y="1676622"/>
            <a:ext cx="2809240" cy="266700"/>
          </a:xfrm>
          <a:prstGeom prst="rect">
            <a:avLst/>
          </a:prstGeom>
        </p:spPr>
      </p:pic>
      <p:pic>
        <p:nvPicPr>
          <p:cNvPr id="24" name="Picture 23">
            <a:extLst>
              <a:ext uri="{FF2B5EF4-FFF2-40B4-BE49-F238E27FC236}">
                <a16:creationId xmlns:a16="http://schemas.microsoft.com/office/drawing/2014/main" id="{C75B93B5-B052-7C45-A706-5CBD0D67EB50}"/>
              </a:ext>
            </a:extLst>
          </p:cNvPr>
          <p:cNvPicPr>
            <a:picLocks noChangeAspect="1"/>
          </p:cNvPicPr>
          <p:nvPr/>
        </p:nvPicPr>
        <p:blipFill>
          <a:blip r:embed="rId5"/>
          <a:stretch>
            <a:fillRect/>
          </a:stretch>
        </p:blipFill>
        <p:spPr>
          <a:xfrm>
            <a:off x="9996485" y="1579378"/>
            <a:ext cx="1751330" cy="560070"/>
          </a:xfrm>
          <a:prstGeom prst="rect">
            <a:avLst/>
          </a:prstGeom>
        </p:spPr>
      </p:pic>
      <p:pic>
        <p:nvPicPr>
          <p:cNvPr id="25" name="Picture 24">
            <a:extLst>
              <a:ext uri="{FF2B5EF4-FFF2-40B4-BE49-F238E27FC236}">
                <a16:creationId xmlns:a16="http://schemas.microsoft.com/office/drawing/2014/main" id="{B0B48D88-E051-1C49-9B1B-80FF57566A61}"/>
              </a:ext>
            </a:extLst>
          </p:cNvPr>
          <p:cNvPicPr>
            <a:picLocks noChangeAspect="1"/>
          </p:cNvPicPr>
          <p:nvPr/>
        </p:nvPicPr>
        <p:blipFill>
          <a:blip r:embed="rId6"/>
          <a:stretch>
            <a:fillRect/>
          </a:stretch>
        </p:blipFill>
        <p:spPr>
          <a:xfrm>
            <a:off x="5738060" y="1507712"/>
            <a:ext cx="3769360" cy="604520"/>
          </a:xfrm>
          <a:prstGeom prst="rect">
            <a:avLst/>
          </a:prstGeom>
        </p:spPr>
      </p:pic>
      <p:sp>
        <p:nvSpPr>
          <p:cNvPr id="21" name="Right Arrow 20">
            <a:extLst>
              <a:ext uri="{FF2B5EF4-FFF2-40B4-BE49-F238E27FC236}">
                <a16:creationId xmlns:a16="http://schemas.microsoft.com/office/drawing/2014/main" id="{B5495E67-AD32-4445-8A2A-C84855CF286D}"/>
              </a:ext>
            </a:extLst>
          </p:cNvPr>
          <p:cNvSpPr/>
          <p:nvPr/>
        </p:nvSpPr>
        <p:spPr>
          <a:xfrm flipH="1">
            <a:off x="10701502" y="5695360"/>
            <a:ext cx="416312" cy="26946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3E05BE58-0C4D-9443-8D2A-92B8DFD86C93}"/>
              </a:ext>
            </a:extLst>
          </p:cNvPr>
          <p:cNvSpPr/>
          <p:nvPr/>
        </p:nvSpPr>
        <p:spPr>
          <a:xfrm flipH="1">
            <a:off x="9743160" y="5695360"/>
            <a:ext cx="416312" cy="26946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a:extLst>
              <a:ext uri="{FF2B5EF4-FFF2-40B4-BE49-F238E27FC236}">
                <a16:creationId xmlns:a16="http://schemas.microsoft.com/office/drawing/2014/main" id="{ED27A650-37B7-0D4A-8B04-3DC3195D8C6D}"/>
              </a:ext>
            </a:extLst>
          </p:cNvPr>
          <p:cNvSpPr/>
          <p:nvPr/>
        </p:nvSpPr>
        <p:spPr>
          <a:xfrm flipH="1">
            <a:off x="8050080" y="5673595"/>
            <a:ext cx="416312" cy="26946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a:extLst>
              <a:ext uri="{FF2B5EF4-FFF2-40B4-BE49-F238E27FC236}">
                <a16:creationId xmlns:a16="http://schemas.microsoft.com/office/drawing/2014/main" id="{5E74CDA0-C267-0949-9EDE-61CF142B707B}"/>
              </a:ext>
            </a:extLst>
          </p:cNvPr>
          <p:cNvSpPr/>
          <p:nvPr/>
        </p:nvSpPr>
        <p:spPr>
          <a:xfrm flipH="1">
            <a:off x="6386219" y="5673595"/>
            <a:ext cx="416312" cy="26946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a:extLst>
              <a:ext uri="{FF2B5EF4-FFF2-40B4-BE49-F238E27FC236}">
                <a16:creationId xmlns:a16="http://schemas.microsoft.com/office/drawing/2014/main" id="{DA8495E5-5E36-8E47-95AC-981123854A37}"/>
              </a:ext>
            </a:extLst>
          </p:cNvPr>
          <p:cNvSpPr/>
          <p:nvPr/>
        </p:nvSpPr>
        <p:spPr>
          <a:xfrm flipH="1">
            <a:off x="4806492" y="5673595"/>
            <a:ext cx="416312" cy="26946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D504E3E3-B1EF-F645-8116-310430C3A87F}"/>
              </a:ext>
            </a:extLst>
          </p:cNvPr>
          <p:cNvPicPr>
            <a:picLocks noChangeAspect="1"/>
          </p:cNvPicPr>
          <p:nvPr/>
        </p:nvPicPr>
        <p:blipFill>
          <a:blip r:embed="rId7"/>
          <a:stretch>
            <a:fillRect/>
          </a:stretch>
        </p:blipFill>
        <p:spPr>
          <a:xfrm>
            <a:off x="5334526" y="2307945"/>
            <a:ext cx="5058410" cy="560070"/>
          </a:xfrm>
          <a:prstGeom prst="rect">
            <a:avLst/>
          </a:prstGeom>
        </p:spPr>
      </p:pic>
      <p:pic>
        <p:nvPicPr>
          <p:cNvPr id="31" name="Picture 30">
            <a:extLst>
              <a:ext uri="{FF2B5EF4-FFF2-40B4-BE49-F238E27FC236}">
                <a16:creationId xmlns:a16="http://schemas.microsoft.com/office/drawing/2014/main" id="{FC03EB96-F4F6-8D4C-ACCF-18E49D4CB935}"/>
              </a:ext>
            </a:extLst>
          </p:cNvPr>
          <p:cNvPicPr>
            <a:picLocks noChangeAspect="1"/>
          </p:cNvPicPr>
          <p:nvPr/>
        </p:nvPicPr>
        <p:blipFill>
          <a:blip r:embed="rId8"/>
          <a:stretch>
            <a:fillRect/>
          </a:stretch>
        </p:blipFill>
        <p:spPr>
          <a:xfrm>
            <a:off x="5415358" y="2922160"/>
            <a:ext cx="3582670" cy="728980"/>
          </a:xfrm>
          <a:prstGeom prst="rect">
            <a:avLst/>
          </a:prstGeom>
        </p:spPr>
      </p:pic>
      <p:sp>
        <p:nvSpPr>
          <p:cNvPr id="3" name="TextBox 2">
            <a:extLst>
              <a:ext uri="{FF2B5EF4-FFF2-40B4-BE49-F238E27FC236}">
                <a16:creationId xmlns:a16="http://schemas.microsoft.com/office/drawing/2014/main" id="{DE813B4B-C0CE-0745-88A4-EE8C7E13DA13}"/>
              </a:ext>
            </a:extLst>
          </p:cNvPr>
          <p:cNvSpPr txBox="1"/>
          <p:nvPr/>
        </p:nvSpPr>
        <p:spPr>
          <a:xfrm>
            <a:off x="3315261" y="2307945"/>
            <a:ext cx="1485343" cy="369332"/>
          </a:xfrm>
          <a:prstGeom prst="rect">
            <a:avLst/>
          </a:prstGeom>
          <a:noFill/>
        </p:spPr>
        <p:txBody>
          <a:bodyPr wrap="none" rtlCol="0">
            <a:spAutoFit/>
          </a:bodyPr>
          <a:lstStyle/>
          <a:p>
            <a:r>
              <a:rPr lang="en-US" dirty="0"/>
              <a:t>Cost function </a:t>
            </a:r>
          </a:p>
        </p:txBody>
      </p:sp>
      <p:sp>
        <p:nvSpPr>
          <p:cNvPr id="32" name="TextBox 31">
            <a:extLst>
              <a:ext uri="{FF2B5EF4-FFF2-40B4-BE49-F238E27FC236}">
                <a16:creationId xmlns:a16="http://schemas.microsoft.com/office/drawing/2014/main" id="{1CFC14EE-E8CE-9B4F-BB8D-5186A395B46C}"/>
              </a:ext>
            </a:extLst>
          </p:cNvPr>
          <p:cNvSpPr txBox="1"/>
          <p:nvPr/>
        </p:nvSpPr>
        <p:spPr>
          <a:xfrm>
            <a:off x="3315261" y="3082443"/>
            <a:ext cx="1394356" cy="369332"/>
          </a:xfrm>
          <a:prstGeom prst="rect">
            <a:avLst/>
          </a:prstGeom>
          <a:noFill/>
        </p:spPr>
        <p:txBody>
          <a:bodyPr wrap="none" rtlCol="0">
            <a:spAutoFit/>
          </a:bodyPr>
          <a:lstStyle/>
          <a:p>
            <a:r>
              <a:rPr lang="en-US" dirty="0"/>
              <a:t>Optimization</a:t>
            </a:r>
          </a:p>
        </p:txBody>
      </p:sp>
      <p:pic>
        <p:nvPicPr>
          <p:cNvPr id="33" name="Picture 32">
            <a:extLst>
              <a:ext uri="{FF2B5EF4-FFF2-40B4-BE49-F238E27FC236}">
                <a16:creationId xmlns:a16="http://schemas.microsoft.com/office/drawing/2014/main" id="{1239B1FC-90A6-B349-AA0F-863FF330AEB2}"/>
              </a:ext>
            </a:extLst>
          </p:cNvPr>
          <p:cNvPicPr>
            <a:picLocks noChangeAspect="1"/>
          </p:cNvPicPr>
          <p:nvPr/>
        </p:nvPicPr>
        <p:blipFill>
          <a:blip r:embed="rId9"/>
          <a:stretch>
            <a:fillRect/>
          </a:stretch>
        </p:blipFill>
        <p:spPr>
          <a:xfrm>
            <a:off x="7287956" y="3916273"/>
            <a:ext cx="1804670" cy="560070"/>
          </a:xfrm>
          <a:prstGeom prst="rect">
            <a:avLst/>
          </a:prstGeom>
        </p:spPr>
      </p:pic>
      <p:sp>
        <p:nvSpPr>
          <p:cNvPr id="34" name="TextBox 33">
            <a:extLst>
              <a:ext uri="{FF2B5EF4-FFF2-40B4-BE49-F238E27FC236}">
                <a16:creationId xmlns:a16="http://schemas.microsoft.com/office/drawing/2014/main" id="{D4938E01-9B11-C842-8329-3DB69F2DC06E}"/>
              </a:ext>
            </a:extLst>
          </p:cNvPr>
          <p:cNvSpPr txBox="1"/>
          <p:nvPr/>
        </p:nvSpPr>
        <p:spPr>
          <a:xfrm>
            <a:off x="9339788" y="4011642"/>
            <a:ext cx="2847831" cy="369332"/>
          </a:xfrm>
          <a:prstGeom prst="rect">
            <a:avLst/>
          </a:prstGeom>
          <a:noFill/>
        </p:spPr>
        <p:txBody>
          <a:bodyPr wrap="none" rtlCol="0">
            <a:spAutoFit/>
          </a:bodyPr>
          <a:lstStyle/>
          <a:p>
            <a:r>
              <a:rPr lang="en-US" dirty="0"/>
              <a:t>Gradient based optimization</a:t>
            </a:r>
          </a:p>
        </p:txBody>
      </p:sp>
    </p:spTree>
    <p:extLst>
      <p:ext uri="{BB962C8B-B14F-4D97-AF65-F5344CB8AC3E}">
        <p14:creationId xmlns:p14="http://schemas.microsoft.com/office/powerpoint/2010/main" val="47497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6" grpId="0" animBg="1"/>
      <p:bldP spid="27" grpId="0" animBg="1"/>
      <p:bldP spid="28" grpId="0" animBg="1"/>
      <p:bldP spid="3" grpId="0"/>
      <p:bldP spid="32" grpId="0"/>
      <p:bldP spid="3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38D76-54C1-B04D-A3C5-31A0E26A60C2}"/>
              </a:ext>
            </a:extLst>
          </p:cNvPr>
          <p:cNvSpPr>
            <a:spLocks noGrp="1"/>
          </p:cNvSpPr>
          <p:nvPr>
            <p:ph type="title"/>
          </p:nvPr>
        </p:nvSpPr>
        <p:spPr>
          <a:xfrm>
            <a:off x="2372138" y="142966"/>
            <a:ext cx="9299713" cy="1325563"/>
          </a:xfrm>
        </p:spPr>
        <p:txBody>
          <a:bodyPr/>
          <a:lstStyle/>
          <a:p>
            <a:r>
              <a:rPr lang="en-US" dirty="0"/>
              <a:t>Progressively aggregating spatial information to reach a global decision</a:t>
            </a:r>
          </a:p>
        </p:txBody>
      </p:sp>
      <p:pic>
        <p:nvPicPr>
          <p:cNvPr id="4" name="Picture 2">
            <a:extLst>
              <a:ext uri="{FF2B5EF4-FFF2-40B4-BE49-F238E27FC236}">
                <a16:creationId xmlns:a16="http://schemas.microsoft.com/office/drawing/2014/main" id="{4F2EC6D5-444D-494F-9A9F-C4D4D0C70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3696" y="3985799"/>
            <a:ext cx="2428771" cy="2748130"/>
          </a:xfrm>
          <a:prstGeom prst="rect">
            <a:avLst/>
          </a:prstGeom>
          <a:noFill/>
          <a:scene3d>
            <a:camera prst="orthographicFront">
              <a:rot lat="20399993" lon="3900001" rev="0"/>
            </a:camera>
            <a:lightRig rig="threePt" dir="t"/>
          </a:scene3d>
          <a:extLst>
            <a:ext uri="{909E8E84-426E-40DD-AFC4-6F175D3DCCD1}">
              <a14:hiddenFill xmlns:a14="http://schemas.microsoft.com/office/drawing/2010/main">
                <a:solidFill>
                  <a:srgbClr val="FFFFFF"/>
                </a:solidFill>
              </a14:hiddenFill>
            </a:ext>
          </a:extLst>
        </p:spPr>
      </p:pic>
      <p:sp>
        <p:nvSpPr>
          <p:cNvPr id="5" name="Cube 4">
            <a:extLst>
              <a:ext uri="{FF2B5EF4-FFF2-40B4-BE49-F238E27FC236}">
                <a16:creationId xmlns:a16="http://schemas.microsoft.com/office/drawing/2014/main" id="{3DD58ABB-22A1-1746-8C2D-17FEE0E24CE3}"/>
              </a:ext>
            </a:extLst>
          </p:cNvPr>
          <p:cNvSpPr/>
          <p:nvPr/>
        </p:nvSpPr>
        <p:spPr>
          <a:xfrm>
            <a:off x="3778029" y="3747231"/>
            <a:ext cx="959004" cy="2748130"/>
          </a:xfrm>
          <a:prstGeom prst="cube">
            <a:avLst>
              <a:gd name="adj" fmla="val 6376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a:extLst>
              <a:ext uri="{FF2B5EF4-FFF2-40B4-BE49-F238E27FC236}">
                <a16:creationId xmlns:a16="http://schemas.microsoft.com/office/drawing/2014/main" id="{63115912-06BF-144D-A78E-342EAA35B486}"/>
              </a:ext>
            </a:extLst>
          </p:cNvPr>
          <p:cNvSpPr/>
          <p:nvPr/>
        </p:nvSpPr>
        <p:spPr>
          <a:xfrm>
            <a:off x="5320663" y="4271944"/>
            <a:ext cx="959004" cy="2223415"/>
          </a:xfrm>
          <a:prstGeom prst="cube">
            <a:avLst>
              <a:gd name="adj" fmla="val 4293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a:extLst>
              <a:ext uri="{FF2B5EF4-FFF2-40B4-BE49-F238E27FC236}">
                <a16:creationId xmlns:a16="http://schemas.microsoft.com/office/drawing/2014/main" id="{F7965C5A-BBC3-3841-B72B-E2F9DE17B86E}"/>
              </a:ext>
            </a:extLst>
          </p:cNvPr>
          <p:cNvSpPr/>
          <p:nvPr/>
        </p:nvSpPr>
        <p:spPr>
          <a:xfrm>
            <a:off x="6965034" y="5121296"/>
            <a:ext cx="959004" cy="1374065"/>
          </a:xfrm>
          <a:prstGeom prst="cube">
            <a:avLst>
              <a:gd name="adj" fmla="val 2820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a:extLst>
              <a:ext uri="{FF2B5EF4-FFF2-40B4-BE49-F238E27FC236}">
                <a16:creationId xmlns:a16="http://schemas.microsoft.com/office/drawing/2014/main" id="{B8F6F7F4-9D33-2647-8249-A246B15970E1}"/>
              </a:ext>
            </a:extLst>
          </p:cNvPr>
          <p:cNvSpPr/>
          <p:nvPr/>
        </p:nvSpPr>
        <p:spPr>
          <a:xfrm>
            <a:off x="8609405" y="5808328"/>
            <a:ext cx="959004" cy="684547"/>
          </a:xfrm>
          <a:prstGeom prst="cube">
            <a:avLst>
              <a:gd name="adj" fmla="val 157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D21F4E0-A763-C644-BE71-C0DAC9836666}"/>
              </a:ext>
            </a:extLst>
          </p:cNvPr>
          <p:cNvSpPr/>
          <p:nvPr/>
        </p:nvSpPr>
        <p:spPr>
          <a:xfrm>
            <a:off x="10392936" y="4507958"/>
            <a:ext cx="133815" cy="198491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14BF40-9A4E-7C4F-8112-56CFC052EBEA}"/>
              </a:ext>
            </a:extLst>
          </p:cNvPr>
          <p:cNvSpPr/>
          <p:nvPr/>
        </p:nvSpPr>
        <p:spPr>
          <a:xfrm>
            <a:off x="11354995" y="5167311"/>
            <a:ext cx="133815" cy="1325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27D9CADA-5F3D-5B4D-997D-D7AA3B35161E}"/>
              </a:ext>
            </a:extLst>
          </p:cNvPr>
          <p:cNvSpPr/>
          <p:nvPr/>
        </p:nvSpPr>
        <p:spPr>
          <a:xfrm>
            <a:off x="3294453" y="6090287"/>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E3223602-B0E3-3F4A-BA83-C2DE2D25C5DC}"/>
              </a:ext>
            </a:extLst>
          </p:cNvPr>
          <p:cNvSpPr/>
          <p:nvPr/>
        </p:nvSpPr>
        <p:spPr>
          <a:xfrm>
            <a:off x="4800604" y="6038822"/>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F60C1EF7-B5DA-7743-9631-BB1B99D31641}"/>
              </a:ext>
            </a:extLst>
          </p:cNvPr>
          <p:cNvSpPr/>
          <p:nvPr/>
        </p:nvSpPr>
        <p:spPr>
          <a:xfrm>
            <a:off x="6414194" y="6042238"/>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4CA29719-8C95-924E-8292-C8E7E83D2C1D}"/>
              </a:ext>
            </a:extLst>
          </p:cNvPr>
          <p:cNvSpPr/>
          <p:nvPr/>
        </p:nvSpPr>
        <p:spPr>
          <a:xfrm>
            <a:off x="8062334" y="6045644"/>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F99DE48A-B6AA-5A4E-AABD-F7C10F091BD7}"/>
              </a:ext>
            </a:extLst>
          </p:cNvPr>
          <p:cNvSpPr/>
          <p:nvPr/>
        </p:nvSpPr>
        <p:spPr>
          <a:xfrm>
            <a:off x="9787617" y="6038822"/>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2045D9ED-53FA-F144-B847-4618FA9F2E05}"/>
              </a:ext>
            </a:extLst>
          </p:cNvPr>
          <p:cNvSpPr/>
          <p:nvPr/>
        </p:nvSpPr>
        <p:spPr>
          <a:xfrm>
            <a:off x="10735619" y="6015868"/>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rved Down Arrow 10">
            <a:extLst>
              <a:ext uri="{FF2B5EF4-FFF2-40B4-BE49-F238E27FC236}">
                <a16:creationId xmlns:a16="http://schemas.microsoft.com/office/drawing/2014/main" id="{E29EFBD0-2D47-614C-B0D8-B389A628FDF9}"/>
              </a:ext>
            </a:extLst>
          </p:cNvPr>
          <p:cNvSpPr/>
          <p:nvPr/>
        </p:nvSpPr>
        <p:spPr>
          <a:xfrm>
            <a:off x="2956957" y="3051958"/>
            <a:ext cx="1294410" cy="58189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Curved Down Arrow 36">
            <a:extLst>
              <a:ext uri="{FF2B5EF4-FFF2-40B4-BE49-F238E27FC236}">
                <a16:creationId xmlns:a16="http://schemas.microsoft.com/office/drawing/2014/main" id="{52F24E54-CE5C-5C40-B350-885A0B4925EE}"/>
              </a:ext>
            </a:extLst>
          </p:cNvPr>
          <p:cNvSpPr/>
          <p:nvPr/>
        </p:nvSpPr>
        <p:spPr>
          <a:xfrm>
            <a:off x="4569711" y="3051957"/>
            <a:ext cx="1294410" cy="58189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Curved Down Arrow 37">
            <a:extLst>
              <a:ext uri="{FF2B5EF4-FFF2-40B4-BE49-F238E27FC236}">
                <a16:creationId xmlns:a16="http://schemas.microsoft.com/office/drawing/2014/main" id="{DD55A969-68D0-E34E-B983-80F181837FE4}"/>
              </a:ext>
            </a:extLst>
          </p:cNvPr>
          <p:cNvSpPr/>
          <p:nvPr/>
        </p:nvSpPr>
        <p:spPr>
          <a:xfrm>
            <a:off x="6096000" y="3051957"/>
            <a:ext cx="1294410" cy="58189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Curved Down Arrow 38">
            <a:extLst>
              <a:ext uri="{FF2B5EF4-FFF2-40B4-BE49-F238E27FC236}">
                <a16:creationId xmlns:a16="http://schemas.microsoft.com/office/drawing/2014/main" id="{CC11FDB0-990A-1847-B07E-542EE98E42BA}"/>
              </a:ext>
            </a:extLst>
          </p:cNvPr>
          <p:cNvSpPr/>
          <p:nvPr/>
        </p:nvSpPr>
        <p:spPr>
          <a:xfrm>
            <a:off x="7622289" y="3051957"/>
            <a:ext cx="1294410" cy="58189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Curved Down Arrow 39">
            <a:extLst>
              <a:ext uri="{FF2B5EF4-FFF2-40B4-BE49-F238E27FC236}">
                <a16:creationId xmlns:a16="http://schemas.microsoft.com/office/drawing/2014/main" id="{28AD53E7-CAA6-814D-9C14-709E627B2741}"/>
              </a:ext>
            </a:extLst>
          </p:cNvPr>
          <p:cNvSpPr/>
          <p:nvPr/>
        </p:nvSpPr>
        <p:spPr>
          <a:xfrm>
            <a:off x="9088907" y="3057895"/>
            <a:ext cx="1294410" cy="58189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90831450-F03C-DD49-AE55-4C454D8762FB}"/>
              </a:ext>
            </a:extLst>
          </p:cNvPr>
          <p:cNvSpPr txBox="1"/>
          <p:nvPr/>
        </p:nvSpPr>
        <p:spPr>
          <a:xfrm>
            <a:off x="2418712" y="1657110"/>
            <a:ext cx="8923740" cy="1200329"/>
          </a:xfrm>
          <a:prstGeom prst="rect">
            <a:avLst/>
          </a:prstGeom>
          <a:noFill/>
        </p:spPr>
        <p:txBody>
          <a:bodyPr wrap="square" rtlCol="0">
            <a:spAutoFit/>
          </a:bodyPr>
          <a:lstStyle/>
          <a:p>
            <a:r>
              <a:rPr lang="en-US" sz="2400" dirty="0"/>
              <a:t>Local features are extracted and aggregated throughout the network</a:t>
            </a:r>
          </a:p>
          <a:p>
            <a:r>
              <a:rPr lang="en-US" sz="2400" dirty="0"/>
              <a:t>The last layers “sees” the entire image and the features encode global information </a:t>
            </a:r>
          </a:p>
        </p:txBody>
      </p:sp>
    </p:spTree>
    <p:extLst>
      <p:ext uri="{BB962C8B-B14F-4D97-AF65-F5344CB8AC3E}">
        <p14:creationId xmlns:p14="http://schemas.microsoft.com/office/powerpoint/2010/main" val="30553683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38D76-54C1-B04D-A3C5-31A0E26A60C2}"/>
              </a:ext>
            </a:extLst>
          </p:cNvPr>
          <p:cNvSpPr>
            <a:spLocks noGrp="1"/>
          </p:cNvSpPr>
          <p:nvPr>
            <p:ph type="title"/>
          </p:nvPr>
        </p:nvSpPr>
        <p:spPr/>
        <p:txBody>
          <a:bodyPr/>
          <a:lstStyle/>
          <a:p>
            <a:r>
              <a:rPr lang="en-US" dirty="0"/>
              <a:t>Essential blocks lead to powerful algorithms</a:t>
            </a:r>
          </a:p>
        </p:txBody>
      </p:sp>
      <p:sp>
        <p:nvSpPr>
          <p:cNvPr id="3" name="Content Placeholder 2">
            <a:extLst>
              <a:ext uri="{FF2B5EF4-FFF2-40B4-BE49-F238E27FC236}">
                <a16:creationId xmlns:a16="http://schemas.microsoft.com/office/drawing/2014/main" id="{31C544A8-4027-CB4E-BC79-A9EC425CFDCD}"/>
              </a:ext>
            </a:extLst>
          </p:cNvPr>
          <p:cNvSpPr>
            <a:spLocks noGrp="1"/>
          </p:cNvSpPr>
          <p:nvPr>
            <p:ph idx="1"/>
          </p:nvPr>
        </p:nvSpPr>
        <p:spPr>
          <a:xfrm>
            <a:off x="2372137" y="1825624"/>
            <a:ext cx="9299713" cy="4969185"/>
          </a:xfrm>
        </p:spPr>
        <p:txBody>
          <a:bodyPr>
            <a:normAutofit lnSpcReduction="10000"/>
          </a:bodyPr>
          <a:lstStyle/>
          <a:p>
            <a:r>
              <a:rPr lang="en-US" dirty="0"/>
              <a:t>Convolutional layers and pooling are the essential blocks</a:t>
            </a:r>
          </a:p>
          <a:p>
            <a:r>
              <a:rPr lang="en-US" dirty="0"/>
              <a:t>They have been used to create complicated networks</a:t>
            </a:r>
          </a:p>
          <a:p>
            <a:r>
              <a:rPr lang="en-US" dirty="0"/>
              <a:t>First one</a:t>
            </a:r>
          </a:p>
          <a:p>
            <a:endParaRPr lang="en-US" dirty="0"/>
          </a:p>
          <a:p>
            <a:endParaRPr lang="en-US" dirty="0"/>
          </a:p>
          <a:p>
            <a:endParaRPr lang="en-US" dirty="0"/>
          </a:p>
          <a:p>
            <a:endParaRPr lang="en-US" dirty="0"/>
          </a:p>
          <a:p>
            <a:endParaRPr lang="en-US" dirty="0"/>
          </a:p>
          <a:p>
            <a:endParaRPr lang="en-US" dirty="0"/>
          </a:p>
          <a:p>
            <a:r>
              <a:rPr lang="en-US" dirty="0"/>
              <a:t>Then silence for a long time</a:t>
            </a:r>
          </a:p>
          <a:p>
            <a:endParaRPr lang="en-US" dirty="0"/>
          </a:p>
        </p:txBody>
      </p:sp>
      <p:pic>
        <p:nvPicPr>
          <p:cNvPr id="4" name="Picture 3">
            <a:extLst>
              <a:ext uri="{FF2B5EF4-FFF2-40B4-BE49-F238E27FC236}">
                <a16:creationId xmlns:a16="http://schemas.microsoft.com/office/drawing/2014/main" id="{D83EFD7C-4F9A-8D42-9AD8-FF06B26A9455}"/>
              </a:ext>
            </a:extLst>
          </p:cNvPr>
          <p:cNvPicPr>
            <a:picLocks noChangeAspect="1"/>
          </p:cNvPicPr>
          <p:nvPr/>
        </p:nvPicPr>
        <p:blipFill>
          <a:blip r:embed="rId2"/>
          <a:stretch>
            <a:fillRect/>
          </a:stretch>
        </p:blipFill>
        <p:spPr>
          <a:xfrm>
            <a:off x="3066740" y="3083622"/>
            <a:ext cx="7288955" cy="2596066"/>
          </a:xfrm>
          <a:prstGeom prst="rect">
            <a:avLst/>
          </a:prstGeom>
        </p:spPr>
      </p:pic>
      <p:sp>
        <p:nvSpPr>
          <p:cNvPr id="5" name="TextBox 4">
            <a:extLst>
              <a:ext uri="{FF2B5EF4-FFF2-40B4-BE49-F238E27FC236}">
                <a16:creationId xmlns:a16="http://schemas.microsoft.com/office/drawing/2014/main" id="{C02EC007-E0D4-9848-8A42-456E946B4796}"/>
              </a:ext>
            </a:extLst>
          </p:cNvPr>
          <p:cNvSpPr txBox="1"/>
          <p:nvPr/>
        </p:nvSpPr>
        <p:spPr>
          <a:xfrm>
            <a:off x="2282147" y="5629958"/>
            <a:ext cx="9646872" cy="369332"/>
          </a:xfrm>
          <a:prstGeom prst="rect">
            <a:avLst/>
          </a:prstGeom>
          <a:noFill/>
        </p:spPr>
        <p:txBody>
          <a:bodyPr wrap="none" rtlCol="0">
            <a:spAutoFit/>
          </a:bodyPr>
          <a:lstStyle/>
          <a:p>
            <a:r>
              <a:rPr lang="en-US" dirty="0"/>
              <a:t>[</a:t>
            </a:r>
            <a:r>
              <a:rPr lang="en-US" dirty="0" err="1"/>
              <a:t>Lecun</a:t>
            </a:r>
            <a:r>
              <a:rPr lang="en-US" dirty="0"/>
              <a:t>, </a:t>
            </a:r>
            <a:r>
              <a:rPr lang="en-US" dirty="0" err="1"/>
              <a:t>Bottou</a:t>
            </a:r>
            <a:r>
              <a:rPr lang="en-US" dirty="0"/>
              <a:t>, </a:t>
            </a:r>
            <a:r>
              <a:rPr lang="en-US" dirty="0" err="1"/>
              <a:t>Bengio</a:t>
            </a:r>
            <a:r>
              <a:rPr lang="en-US" dirty="0"/>
              <a:t> and Haffner; Gradient-based learning applied to document recognition; </a:t>
            </a:r>
            <a:r>
              <a:rPr lang="en-US" b="1" dirty="0"/>
              <a:t>1998</a:t>
            </a:r>
            <a:r>
              <a:rPr lang="en-US" dirty="0"/>
              <a:t>]</a:t>
            </a:r>
          </a:p>
        </p:txBody>
      </p:sp>
    </p:spTree>
    <p:extLst>
      <p:ext uri="{BB962C8B-B14F-4D97-AF65-F5344CB8AC3E}">
        <p14:creationId xmlns:p14="http://schemas.microsoft.com/office/powerpoint/2010/main" val="75110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fade">
                                      <p:cBhvr>
                                        <p:cTn id="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DD7B1-B91A-B545-8B81-CD3A2FEDC9E6}"/>
              </a:ext>
            </a:extLst>
          </p:cNvPr>
          <p:cNvSpPr>
            <a:spLocks noGrp="1"/>
          </p:cNvSpPr>
          <p:nvPr>
            <p:ph type="title"/>
          </p:nvPr>
        </p:nvSpPr>
        <p:spPr/>
        <p:txBody>
          <a:bodyPr/>
          <a:lstStyle/>
          <a:p>
            <a:r>
              <a:rPr lang="en-US" dirty="0"/>
              <a:t>Why silence</a:t>
            </a:r>
          </a:p>
        </p:txBody>
      </p:sp>
      <p:sp>
        <p:nvSpPr>
          <p:cNvPr id="3" name="Content Placeholder 2">
            <a:extLst>
              <a:ext uri="{FF2B5EF4-FFF2-40B4-BE49-F238E27FC236}">
                <a16:creationId xmlns:a16="http://schemas.microsoft.com/office/drawing/2014/main" id="{F142070C-62F2-EE4C-AC61-BD5052584F41}"/>
              </a:ext>
            </a:extLst>
          </p:cNvPr>
          <p:cNvSpPr>
            <a:spLocks noGrp="1"/>
          </p:cNvSpPr>
          <p:nvPr>
            <p:ph idx="1"/>
          </p:nvPr>
        </p:nvSpPr>
        <p:spPr/>
        <p:txBody>
          <a:bodyPr/>
          <a:lstStyle/>
          <a:p>
            <a:r>
              <a:rPr lang="en-US" dirty="0"/>
              <a:t>Models had too many parameters</a:t>
            </a:r>
          </a:p>
          <a:p>
            <a:r>
              <a:rPr lang="en-US" dirty="0"/>
              <a:t>They overfit for small datasets</a:t>
            </a:r>
          </a:p>
          <a:p>
            <a:r>
              <a:rPr lang="en-US" dirty="0"/>
              <a:t>We did not have very large datasets</a:t>
            </a:r>
          </a:p>
          <a:p>
            <a:r>
              <a:rPr lang="en-US" dirty="0"/>
              <a:t>Even for large sets, we did not have enough computation power to train the models until…</a:t>
            </a:r>
          </a:p>
        </p:txBody>
      </p:sp>
      <p:pic>
        <p:nvPicPr>
          <p:cNvPr id="4" name="Picture 3">
            <a:extLst>
              <a:ext uri="{FF2B5EF4-FFF2-40B4-BE49-F238E27FC236}">
                <a16:creationId xmlns:a16="http://schemas.microsoft.com/office/drawing/2014/main" id="{42A110CD-11A2-434C-99DF-3BAE8AB59160}"/>
              </a:ext>
            </a:extLst>
          </p:cNvPr>
          <p:cNvPicPr>
            <a:picLocks noChangeAspect="1"/>
          </p:cNvPicPr>
          <p:nvPr/>
        </p:nvPicPr>
        <p:blipFill>
          <a:blip r:embed="rId2"/>
          <a:stretch>
            <a:fillRect/>
          </a:stretch>
        </p:blipFill>
        <p:spPr>
          <a:xfrm>
            <a:off x="2237059" y="4271227"/>
            <a:ext cx="3302000" cy="2463800"/>
          </a:xfrm>
          <a:prstGeom prst="rect">
            <a:avLst/>
          </a:prstGeom>
        </p:spPr>
      </p:pic>
      <p:sp>
        <p:nvSpPr>
          <p:cNvPr id="5" name="TextBox 4">
            <a:extLst>
              <a:ext uri="{FF2B5EF4-FFF2-40B4-BE49-F238E27FC236}">
                <a16:creationId xmlns:a16="http://schemas.microsoft.com/office/drawing/2014/main" id="{73C71E1C-509B-E44E-BC61-8B8E77FA5B06}"/>
              </a:ext>
            </a:extLst>
          </p:cNvPr>
          <p:cNvSpPr txBox="1"/>
          <p:nvPr/>
        </p:nvSpPr>
        <p:spPr>
          <a:xfrm>
            <a:off x="5636231" y="4921406"/>
            <a:ext cx="6555769" cy="830997"/>
          </a:xfrm>
          <a:prstGeom prst="rect">
            <a:avLst/>
          </a:prstGeom>
          <a:noFill/>
        </p:spPr>
        <p:txBody>
          <a:bodyPr wrap="none" rtlCol="0">
            <a:spAutoFit/>
          </a:bodyPr>
          <a:lstStyle/>
          <a:p>
            <a:r>
              <a:rPr lang="en-US" sz="2400" dirty="0"/>
              <a:t>General purpose Graphical Processing Units (GPUs)</a:t>
            </a:r>
          </a:p>
          <a:p>
            <a:r>
              <a:rPr lang="en-US" sz="2400" dirty="0"/>
              <a:t>Allowed parallel processing</a:t>
            </a:r>
          </a:p>
        </p:txBody>
      </p:sp>
    </p:spTree>
    <p:extLst>
      <p:ext uri="{BB962C8B-B14F-4D97-AF65-F5344CB8AC3E}">
        <p14:creationId xmlns:p14="http://schemas.microsoft.com/office/powerpoint/2010/main" val="35973992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38D76-54C1-B04D-A3C5-31A0E26A60C2}"/>
              </a:ext>
            </a:extLst>
          </p:cNvPr>
          <p:cNvSpPr>
            <a:spLocks noGrp="1"/>
          </p:cNvSpPr>
          <p:nvPr>
            <p:ph type="title"/>
          </p:nvPr>
        </p:nvSpPr>
        <p:spPr/>
        <p:txBody>
          <a:bodyPr/>
          <a:lstStyle/>
          <a:p>
            <a:r>
              <a:rPr lang="en-US" dirty="0"/>
              <a:t>Then first this happened in 2006</a:t>
            </a:r>
          </a:p>
        </p:txBody>
      </p:sp>
      <p:sp>
        <p:nvSpPr>
          <p:cNvPr id="7" name="Content Placeholder 6">
            <a:extLst>
              <a:ext uri="{FF2B5EF4-FFF2-40B4-BE49-F238E27FC236}">
                <a16:creationId xmlns:a16="http://schemas.microsoft.com/office/drawing/2014/main" id="{C210957C-997B-8B4A-928C-3B654FBEEE8E}"/>
              </a:ext>
            </a:extLst>
          </p:cNvPr>
          <p:cNvSpPr>
            <a:spLocks noGrp="1"/>
          </p:cNvSpPr>
          <p:nvPr>
            <p:ph idx="1"/>
          </p:nvPr>
        </p:nvSpPr>
        <p:spPr>
          <a:xfrm>
            <a:off x="7017834" y="1825625"/>
            <a:ext cx="4654016" cy="4351338"/>
          </a:xfrm>
        </p:spPr>
        <p:txBody>
          <a:bodyPr>
            <a:normAutofit/>
          </a:bodyPr>
          <a:lstStyle/>
          <a:p>
            <a:r>
              <a:rPr lang="en-US" sz="2400" dirty="0"/>
              <a:t>A fast algorithm to train deep belief networks by stacking restricted Boltzmann machines</a:t>
            </a:r>
          </a:p>
          <a:p>
            <a:r>
              <a:rPr lang="en-US" sz="2400" dirty="0"/>
              <a:t>Layer-wise pre-training with contrastive divergence</a:t>
            </a:r>
          </a:p>
          <a:p>
            <a:r>
              <a:rPr lang="en-US" sz="2400" dirty="0"/>
              <a:t>Set a state-of-the-art performance on MNIST</a:t>
            </a:r>
          </a:p>
          <a:p>
            <a:r>
              <a:rPr lang="en-US" sz="2400" dirty="0"/>
              <a:t>However, this did not use GPUs yet</a:t>
            </a:r>
          </a:p>
        </p:txBody>
      </p:sp>
      <p:pic>
        <p:nvPicPr>
          <p:cNvPr id="8" name="Picture 7">
            <a:extLst>
              <a:ext uri="{FF2B5EF4-FFF2-40B4-BE49-F238E27FC236}">
                <a16:creationId xmlns:a16="http://schemas.microsoft.com/office/drawing/2014/main" id="{9CC42996-A0AC-B144-A7E9-4801B1283608}"/>
              </a:ext>
            </a:extLst>
          </p:cNvPr>
          <p:cNvPicPr>
            <a:picLocks noChangeAspect="1"/>
          </p:cNvPicPr>
          <p:nvPr/>
        </p:nvPicPr>
        <p:blipFill>
          <a:blip r:embed="rId2"/>
          <a:stretch>
            <a:fillRect/>
          </a:stretch>
        </p:blipFill>
        <p:spPr>
          <a:xfrm>
            <a:off x="2372138" y="1523999"/>
            <a:ext cx="4038600" cy="1981200"/>
          </a:xfrm>
          <a:prstGeom prst="rect">
            <a:avLst/>
          </a:prstGeom>
          <a:ln>
            <a:solidFill>
              <a:schemeClr val="accent1">
                <a:shade val="50000"/>
              </a:schemeClr>
            </a:solidFill>
          </a:ln>
        </p:spPr>
      </p:pic>
      <p:pic>
        <p:nvPicPr>
          <p:cNvPr id="10" name="Picture 9">
            <a:extLst>
              <a:ext uri="{FF2B5EF4-FFF2-40B4-BE49-F238E27FC236}">
                <a16:creationId xmlns:a16="http://schemas.microsoft.com/office/drawing/2014/main" id="{6677A168-FBC1-4743-A370-B08E3378E96C}"/>
              </a:ext>
            </a:extLst>
          </p:cNvPr>
          <p:cNvPicPr>
            <a:picLocks noChangeAspect="1"/>
          </p:cNvPicPr>
          <p:nvPr/>
        </p:nvPicPr>
        <p:blipFill>
          <a:blip r:embed="rId3"/>
          <a:stretch>
            <a:fillRect/>
          </a:stretch>
        </p:blipFill>
        <p:spPr>
          <a:xfrm>
            <a:off x="2201901" y="3982708"/>
            <a:ext cx="1409700" cy="2819400"/>
          </a:xfrm>
          <a:prstGeom prst="rect">
            <a:avLst/>
          </a:prstGeom>
        </p:spPr>
      </p:pic>
      <p:pic>
        <p:nvPicPr>
          <p:cNvPr id="12" name="Picture 11">
            <a:extLst>
              <a:ext uri="{FF2B5EF4-FFF2-40B4-BE49-F238E27FC236}">
                <a16:creationId xmlns:a16="http://schemas.microsoft.com/office/drawing/2014/main" id="{5DC784BE-7FE1-624B-80B1-A41BC0AB2972}"/>
              </a:ext>
            </a:extLst>
          </p:cNvPr>
          <p:cNvPicPr>
            <a:picLocks noChangeAspect="1"/>
          </p:cNvPicPr>
          <p:nvPr/>
        </p:nvPicPr>
        <p:blipFill>
          <a:blip r:embed="rId4"/>
          <a:stretch>
            <a:fillRect/>
          </a:stretch>
        </p:blipFill>
        <p:spPr>
          <a:xfrm>
            <a:off x="3985013" y="3762402"/>
            <a:ext cx="2514936" cy="3039706"/>
          </a:xfrm>
          <a:prstGeom prst="rect">
            <a:avLst/>
          </a:prstGeom>
        </p:spPr>
      </p:pic>
    </p:spTree>
    <p:extLst>
      <p:ext uri="{BB962C8B-B14F-4D97-AF65-F5344CB8AC3E}">
        <p14:creationId xmlns:p14="http://schemas.microsoft.com/office/powerpoint/2010/main" val="1187117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68986-24B0-5D4B-A8C8-1FEF5A92C3DD}"/>
              </a:ext>
            </a:extLst>
          </p:cNvPr>
          <p:cNvSpPr>
            <a:spLocks noGrp="1"/>
          </p:cNvSpPr>
          <p:nvPr>
            <p:ph type="title"/>
          </p:nvPr>
        </p:nvSpPr>
        <p:spPr/>
        <p:txBody>
          <a:bodyPr/>
          <a:lstStyle/>
          <a:p>
            <a:r>
              <a:rPr lang="en-US" dirty="0"/>
              <a:t>The activation is a bit problematic</a:t>
            </a:r>
          </a:p>
        </p:txBody>
      </p:sp>
      <p:sp>
        <p:nvSpPr>
          <p:cNvPr id="3" name="Content Placeholder 2">
            <a:extLst>
              <a:ext uri="{FF2B5EF4-FFF2-40B4-BE49-F238E27FC236}">
                <a16:creationId xmlns:a16="http://schemas.microsoft.com/office/drawing/2014/main" id="{DE6974CF-987D-3148-B739-45C5B6C3A129}"/>
              </a:ext>
            </a:extLst>
          </p:cNvPr>
          <p:cNvSpPr>
            <a:spLocks noGrp="1"/>
          </p:cNvSpPr>
          <p:nvPr>
            <p:ph idx="1"/>
          </p:nvPr>
        </p:nvSpPr>
        <p:spPr>
          <a:xfrm>
            <a:off x="2372137" y="2477752"/>
            <a:ext cx="9299713" cy="4380248"/>
          </a:xfrm>
        </p:spPr>
        <p:txBody>
          <a:bodyPr>
            <a:normAutofit/>
          </a:bodyPr>
          <a:lstStyle/>
          <a:p>
            <a:r>
              <a:rPr lang="en-US" dirty="0"/>
              <a:t>The linear transformation has two issues</a:t>
            </a:r>
          </a:p>
          <a:p>
            <a:pPr marL="514350" indent="-514350">
              <a:lnSpc>
                <a:spcPct val="125000"/>
              </a:lnSpc>
              <a:buFont typeface="+mj-lt"/>
              <a:buAutoNum type="arabicPeriod"/>
            </a:pPr>
            <a:r>
              <a:rPr lang="en-US" dirty="0"/>
              <a:t>Fully connected links leads to too many parameters.</a:t>
            </a:r>
          </a:p>
          <a:p>
            <a:pPr marL="457200" lvl="1" indent="0">
              <a:lnSpc>
                <a:spcPct val="125000"/>
              </a:lnSpc>
              <a:buNone/>
            </a:pPr>
            <a:r>
              <a:rPr lang="en-US" dirty="0"/>
              <a:t>Assume the input is an image of size N</a:t>
            </a:r>
            <a:r>
              <a:rPr lang="en-US" baseline="-25000" dirty="0"/>
              <a:t>0</a:t>
            </a:r>
            <a:r>
              <a:rPr lang="en-US" dirty="0"/>
              <a:t>xM</a:t>
            </a:r>
            <a:r>
              <a:rPr lang="en-US" baseline="-25000" dirty="0"/>
              <a:t>0</a:t>
            </a:r>
            <a:r>
              <a:rPr lang="en-US" dirty="0"/>
              <a:t>, i.e. </a:t>
            </a:r>
          </a:p>
          <a:p>
            <a:pPr marL="457200" lvl="1" indent="0">
              <a:lnSpc>
                <a:spcPct val="125000"/>
              </a:lnSpc>
              <a:buNone/>
            </a:pPr>
            <a:r>
              <a:rPr lang="en-US" dirty="0"/>
              <a:t>And the hidden layer has d</a:t>
            </a:r>
            <a:r>
              <a:rPr lang="en-US" baseline="-25000" dirty="0"/>
              <a:t>1</a:t>
            </a:r>
            <a:r>
              <a:rPr lang="en-US" dirty="0"/>
              <a:t> size, i.e.</a:t>
            </a:r>
          </a:p>
          <a:p>
            <a:pPr marL="457200" lvl="1" indent="0">
              <a:lnSpc>
                <a:spcPct val="125000"/>
              </a:lnSpc>
              <a:buNone/>
            </a:pPr>
            <a:endParaRPr lang="en-US" dirty="0"/>
          </a:p>
          <a:p>
            <a:pPr marL="457200" lvl="1" indent="0">
              <a:lnSpc>
                <a:spcPct val="125000"/>
              </a:lnSpc>
              <a:buNone/>
            </a:pPr>
            <a:r>
              <a:rPr lang="en-US" dirty="0"/>
              <a:t>For example, (N</a:t>
            </a:r>
            <a:r>
              <a:rPr lang="en-US" baseline="-25000" dirty="0"/>
              <a:t>0</a:t>
            </a:r>
            <a:r>
              <a:rPr lang="en-US" dirty="0"/>
              <a:t>xM</a:t>
            </a:r>
            <a:r>
              <a:rPr lang="en-US" baseline="-25000" dirty="0"/>
              <a:t>0</a:t>
            </a:r>
            <a:r>
              <a:rPr lang="en-US" dirty="0"/>
              <a:t>) = (64,64) and (d</a:t>
            </a:r>
            <a:r>
              <a:rPr lang="en-US" baseline="-25000" dirty="0"/>
              <a:t>1</a:t>
            </a:r>
            <a:r>
              <a:rPr lang="en-US" dirty="0"/>
              <a:t>) = (128) leads to </a:t>
            </a:r>
            <a:br>
              <a:rPr lang="en-US" dirty="0"/>
            </a:br>
            <a:r>
              <a:rPr lang="en-US" dirty="0"/>
              <a:t>524288 parameters in only the first layer!</a:t>
            </a:r>
          </a:p>
          <a:p>
            <a:pPr marL="457200" lvl="1" indent="0">
              <a:lnSpc>
                <a:spcPct val="125000"/>
              </a:lnSpc>
              <a:buNone/>
            </a:pPr>
            <a:r>
              <a:rPr lang="en-US" dirty="0">
                <a:solidFill>
                  <a:srgbClr val="C00000"/>
                </a:solidFill>
              </a:rPr>
              <a:t>With a huge compression from 64x64 dimensions to 128!</a:t>
            </a:r>
          </a:p>
        </p:txBody>
      </p:sp>
      <p:pic>
        <p:nvPicPr>
          <p:cNvPr id="7" name="Picture 6">
            <a:extLst>
              <a:ext uri="{FF2B5EF4-FFF2-40B4-BE49-F238E27FC236}">
                <a16:creationId xmlns:a16="http://schemas.microsoft.com/office/drawing/2014/main" id="{FDF96F6A-6564-1042-B1D2-D1475581FED6}"/>
              </a:ext>
            </a:extLst>
          </p:cNvPr>
          <p:cNvPicPr>
            <a:picLocks noChangeAspect="1"/>
          </p:cNvPicPr>
          <p:nvPr/>
        </p:nvPicPr>
        <p:blipFill>
          <a:blip r:embed="rId3"/>
          <a:stretch>
            <a:fillRect/>
          </a:stretch>
        </p:blipFill>
        <p:spPr>
          <a:xfrm>
            <a:off x="9059013" y="3650200"/>
            <a:ext cx="1866900" cy="342900"/>
          </a:xfrm>
          <a:prstGeom prst="rect">
            <a:avLst/>
          </a:prstGeom>
        </p:spPr>
      </p:pic>
      <p:pic>
        <p:nvPicPr>
          <p:cNvPr id="10" name="Picture 9">
            <a:extLst>
              <a:ext uri="{FF2B5EF4-FFF2-40B4-BE49-F238E27FC236}">
                <a16:creationId xmlns:a16="http://schemas.microsoft.com/office/drawing/2014/main" id="{A21EDFD7-E694-0846-9A9D-E148997225B0}"/>
              </a:ext>
            </a:extLst>
          </p:cNvPr>
          <p:cNvPicPr>
            <a:picLocks noChangeAspect="1"/>
          </p:cNvPicPr>
          <p:nvPr/>
        </p:nvPicPr>
        <p:blipFill>
          <a:blip r:embed="rId4"/>
          <a:stretch>
            <a:fillRect/>
          </a:stretch>
        </p:blipFill>
        <p:spPr>
          <a:xfrm>
            <a:off x="4933173" y="4708313"/>
            <a:ext cx="3187700" cy="406400"/>
          </a:xfrm>
          <a:prstGeom prst="rect">
            <a:avLst/>
          </a:prstGeom>
        </p:spPr>
      </p:pic>
      <p:pic>
        <p:nvPicPr>
          <p:cNvPr id="11" name="Picture 10">
            <a:extLst>
              <a:ext uri="{FF2B5EF4-FFF2-40B4-BE49-F238E27FC236}">
                <a16:creationId xmlns:a16="http://schemas.microsoft.com/office/drawing/2014/main" id="{566CEAEA-33E9-7C42-AA55-209130B64CBE}"/>
              </a:ext>
            </a:extLst>
          </p:cNvPr>
          <p:cNvPicPr>
            <a:picLocks noChangeAspect="1"/>
          </p:cNvPicPr>
          <p:nvPr/>
        </p:nvPicPr>
        <p:blipFill>
          <a:blip r:embed="rId5"/>
          <a:stretch>
            <a:fillRect/>
          </a:stretch>
        </p:blipFill>
        <p:spPr>
          <a:xfrm>
            <a:off x="8163345" y="4187406"/>
            <a:ext cx="1282700" cy="381000"/>
          </a:xfrm>
          <a:prstGeom prst="rect">
            <a:avLst/>
          </a:prstGeom>
        </p:spPr>
      </p:pic>
      <p:pic>
        <p:nvPicPr>
          <p:cNvPr id="12" name="Picture 11">
            <a:extLst>
              <a:ext uri="{FF2B5EF4-FFF2-40B4-BE49-F238E27FC236}">
                <a16:creationId xmlns:a16="http://schemas.microsoft.com/office/drawing/2014/main" id="{83EC494D-19AA-CC43-B445-EE358D71DA41}"/>
              </a:ext>
            </a:extLst>
          </p:cNvPr>
          <p:cNvPicPr>
            <a:picLocks noChangeAspect="1"/>
          </p:cNvPicPr>
          <p:nvPr/>
        </p:nvPicPr>
        <p:blipFill>
          <a:blip r:embed="rId6"/>
          <a:stretch>
            <a:fillRect/>
          </a:stretch>
        </p:blipFill>
        <p:spPr>
          <a:xfrm>
            <a:off x="4781550" y="1931820"/>
            <a:ext cx="2628900" cy="304800"/>
          </a:xfrm>
          <a:prstGeom prst="rect">
            <a:avLst/>
          </a:prstGeom>
        </p:spPr>
      </p:pic>
    </p:spTree>
    <p:extLst>
      <p:ext uri="{BB962C8B-B14F-4D97-AF65-F5344CB8AC3E}">
        <p14:creationId xmlns:p14="http://schemas.microsoft.com/office/powerpoint/2010/main" val="423140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38D76-54C1-B04D-A3C5-31A0E26A60C2}"/>
              </a:ext>
            </a:extLst>
          </p:cNvPr>
          <p:cNvSpPr>
            <a:spLocks noGrp="1"/>
          </p:cNvSpPr>
          <p:nvPr>
            <p:ph type="title"/>
          </p:nvPr>
        </p:nvSpPr>
        <p:spPr/>
        <p:txBody>
          <a:bodyPr/>
          <a:lstStyle/>
          <a:p>
            <a:r>
              <a:rPr lang="en-US" dirty="0"/>
              <a:t>Then in 2012</a:t>
            </a:r>
          </a:p>
        </p:txBody>
      </p:sp>
      <p:sp>
        <p:nvSpPr>
          <p:cNvPr id="7" name="Content Placeholder 6">
            <a:extLst>
              <a:ext uri="{FF2B5EF4-FFF2-40B4-BE49-F238E27FC236}">
                <a16:creationId xmlns:a16="http://schemas.microsoft.com/office/drawing/2014/main" id="{C210957C-997B-8B4A-928C-3B654FBEEE8E}"/>
              </a:ext>
            </a:extLst>
          </p:cNvPr>
          <p:cNvSpPr>
            <a:spLocks noGrp="1"/>
          </p:cNvSpPr>
          <p:nvPr>
            <p:ph idx="1"/>
          </p:nvPr>
        </p:nvSpPr>
        <p:spPr>
          <a:xfrm>
            <a:off x="7359805" y="1605664"/>
            <a:ext cx="4654016" cy="4351338"/>
          </a:xfrm>
        </p:spPr>
        <p:txBody>
          <a:bodyPr>
            <a:normAutofit/>
          </a:bodyPr>
          <a:lstStyle/>
          <a:p>
            <a:r>
              <a:rPr lang="en-US" sz="2400" dirty="0" err="1"/>
              <a:t>Krizhevsky</a:t>
            </a:r>
            <a:r>
              <a:rPr lang="en-US" sz="2400" dirty="0"/>
              <a:t> et al. almost halved the error rate in the ImageNet challenge</a:t>
            </a:r>
          </a:p>
          <a:p>
            <a:r>
              <a:rPr lang="en-US" sz="2400" dirty="0"/>
              <a:t>A simple CNN </a:t>
            </a:r>
          </a:p>
        </p:txBody>
      </p:sp>
      <p:pic>
        <p:nvPicPr>
          <p:cNvPr id="3" name="Picture 2">
            <a:extLst>
              <a:ext uri="{FF2B5EF4-FFF2-40B4-BE49-F238E27FC236}">
                <a16:creationId xmlns:a16="http://schemas.microsoft.com/office/drawing/2014/main" id="{812F84CD-55B9-EA42-BB92-EF1BC222AD33}"/>
              </a:ext>
            </a:extLst>
          </p:cNvPr>
          <p:cNvPicPr>
            <a:picLocks noChangeAspect="1"/>
          </p:cNvPicPr>
          <p:nvPr/>
        </p:nvPicPr>
        <p:blipFill>
          <a:blip r:embed="rId2"/>
          <a:stretch>
            <a:fillRect/>
          </a:stretch>
        </p:blipFill>
        <p:spPr>
          <a:xfrm>
            <a:off x="2010007" y="1651192"/>
            <a:ext cx="5257800" cy="1930400"/>
          </a:xfrm>
          <a:prstGeom prst="rect">
            <a:avLst/>
          </a:prstGeom>
          <a:ln>
            <a:solidFill>
              <a:schemeClr val="accent1">
                <a:shade val="50000"/>
              </a:schemeClr>
            </a:solidFill>
          </a:ln>
        </p:spPr>
      </p:pic>
      <p:pic>
        <p:nvPicPr>
          <p:cNvPr id="4" name="Picture 3">
            <a:extLst>
              <a:ext uri="{FF2B5EF4-FFF2-40B4-BE49-F238E27FC236}">
                <a16:creationId xmlns:a16="http://schemas.microsoft.com/office/drawing/2014/main" id="{750FEF88-272D-EF46-AC12-4B8F8D2D5238}"/>
              </a:ext>
            </a:extLst>
          </p:cNvPr>
          <p:cNvPicPr>
            <a:picLocks noChangeAspect="1"/>
          </p:cNvPicPr>
          <p:nvPr/>
        </p:nvPicPr>
        <p:blipFill>
          <a:blip r:embed="rId3"/>
          <a:stretch>
            <a:fillRect/>
          </a:stretch>
        </p:blipFill>
        <p:spPr>
          <a:xfrm>
            <a:off x="2063905" y="4393077"/>
            <a:ext cx="5295900" cy="1765300"/>
          </a:xfrm>
          <a:prstGeom prst="rect">
            <a:avLst/>
          </a:prstGeom>
        </p:spPr>
      </p:pic>
      <p:pic>
        <p:nvPicPr>
          <p:cNvPr id="5" name="Picture 4">
            <a:extLst>
              <a:ext uri="{FF2B5EF4-FFF2-40B4-BE49-F238E27FC236}">
                <a16:creationId xmlns:a16="http://schemas.microsoft.com/office/drawing/2014/main" id="{43BDF86A-C9F9-024B-A162-315C4EA39E29}"/>
              </a:ext>
            </a:extLst>
          </p:cNvPr>
          <p:cNvPicPr>
            <a:picLocks noChangeAspect="1"/>
          </p:cNvPicPr>
          <p:nvPr/>
        </p:nvPicPr>
        <p:blipFill>
          <a:blip r:embed="rId4"/>
          <a:stretch>
            <a:fillRect/>
          </a:stretch>
        </p:blipFill>
        <p:spPr>
          <a:xfrm>
            <a:off x="8130038" y="5186653"/>
            <a:ext cx="2848982" cy="1223489"/>
          </a:xfrm>
          <a:prstGeom prst="rect">
            <a:avLst/>
          </a:prstGeom>
        </p:spPr>
      </p:pic>
      <p:sp>
        <p:nvSpPr>
          <p:cNvPr id="6" name="TextBox 5">
            <a:extLst>
              <a:ext uri="{FF2B5EF4-FFF2-40B4-BE49-F238E27FC236}">
                <a16:creationId xmlns:a16="http://schemas.microsoft.com/office/drawing/2014/main" id="{CE5843E2-8009-DA4B-84A5-A611224B7574}"/>
              </a:ext>
            </a:extLst>
          </p:cNvPr>
          <p:cNvSpPr txBox="1"/>
          <p:nvPr/>
        </p:nvSpPr>
        <p:spPr>
          <a:xfrm>
            <a:off x="4088781" y="6225476"/>
            <a:ext cx="994055" cy="369332"/>
          </a:xfrm>
          <a:prstGeom prst="rect">
            <a:avLst/>
          </a:prstGeom>
          <a:noFill/>
        </p:spPr>
        <p:txBody>
          <a:bodyPr wrap="none" rtlCol="0">
            <a:spAutoFit/>
          </a:bodyPr>
          <a:lstStyle/>
          <a:p>
            <a:r>
              <a:rPr lang="en-US" dirty="0"/>
              <a:t>Network</a:t>
            </a:r>
          </a:p>
        </p:txBody>
      </p:sp>
      <p:sp>
        <p:nvSpPr>
          <p:cNvPr id="11" name="TextBox 10">
            <a:extLst>
              <a:ext uri="{FF2B5EF4-FFF2-40B4-BE49-F238E27FC236}">
                <a16:creationId xmlns:a16="http://schemas.microsoft.com/office/drawing/2014/main" id="{224E479F-CD30-B94D-AC19-25D6E9D451D1}"/>
              </a:ext>
            </a:extLst>
          </p:cNvPr>
          <p:cNvSpPr txBox="1"/>
          <p:nvPr/>
        </p:nvSpPr>
        <p:spPr>
          <a:xfrm>
            <a:off x="8405464" y="6410142"/>
            <a:ext cx="2298130" cy="369332"/>
          </a:xfrm>
          <a:prstGeom prst="rect">
            <a:avLst/>
          </a:prstGeom>
          <a:noFill/>
        </p:spPr>
        <p:txBody>
          <a:bodyPr wrap="none" rtlCol="0">
            <a:spAutoFit/>
          </a:bodyPr>
          <a:lstStyle/>
          <a:p>
            <a:r>
              <a:rPr lang="en-US" dirty="0"/>
              <a:t>First layer filters 11x11</a:t>
            </a:r>
          </a:p>
        </p:txBody>
      </p:sp>
      <p:pic>
        <p:nvPicPr>
          <p:cNvPr id="9" name="Picture 8">
            <a:extLst>
              <a:ext uri="{FF2B5EF4-FFF2-40B4-BE49-F238E27FC236}">
                <a16:creationId xmlns:a16="http://schemas.microsoft.com/office/drawing/2014/main" id="{1769EBAA-765E-244E-857A-FD8584A4F936}"/>
              </a:ext>
            </a:extLst>
          </p:cNvPr>
          <p:cNvPicPr>
            <a:picLocks noChangeAspect="1"/>
          </p:cNvPicPr>
          <p:nvPr/>
        </p:nvPicPr>
        <p:blipFill>
          <a:blip r:embed="rId5"/>
          <a:stretch>
            <a:fillRect/>
          </a:stretch>
        </p:blipFill>
        <p:spPr>
          <a:xfrm>
            <a:off x="8367079" y="3144644"/>
            <a:ext cx="2374900" cy="1981200"/>
          </a:xfrm>
          <a:prstGeom prst="rect">
            <a:avLst/>
          </a:prstGeom>
        </p:spPr>
      </p:pic>
    </p:spTree>
    <p:extLst>
      <p:ext uri="{BB962C8B-B14F-4D97-AF65-F5344CB8AC3E}">
        <p14:creationId xmlns:p14="http://schemas.microsoft.com/office/powerpoint/2010/main" val="42862984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38D76-54C1-B04D-A3C5-31A0E26A60C2}"/>
              </a:ext>
            </a:extLst>
          </p:cNvPr>
          <p:cNvSpPr>
            <a:spLocks noGrp="1"/>
          </p:cNvSpPr>
          <p:nvPr>
            <p:ph type="title"/>
          </p:nvPr>
        </p:nvSpPr>
        <p:spPr/>
        <p:txBody>
          <a:bodyPr/>
          <a:lstStyle/>
          <a:p>
            <a:r>
              <a:rPr lang="en-US" dirty="0"/>
              <a:t>A word about the ImageNet challenge</a:t>
            </a:r>
          </a:p>
        </p:txBody>
      </p:sp>
      <p:sp>
        <p:nvSpPr>
          <p:cNvPr id="7" name="Content Placeholder 6">
            <a:extLst>
              <a:ext uri="{FF2B5EF4-FFF2-40B4-BE49-F238E27FC236}">
                <a16:creationId xmlns:a16="http://schemas.microsoft.com/office/drawing/2014/main" id="{C210957C-997B-8B4A-928C-3B654FBEEE8E}"/>
              </a:ext>
            </a:extLst>
          </p:cNvPr>
          <p:cNvSpPr>
            <a:spLocks noGrp="1"/>
          </p:cNvSpPr>
          <p:nvPr>
            <p:ph idx="1"/>
          </p:nvPr>
        </p:nvSpPr>
        <p:spPr>
          <a:xfrm>
            <a:off x="7359805" y="1807039"/>
            <a:ext cx="4654016" cy="4351338"/>
          </a:xfrm>
        </p:spPr>
        <p:txBody>
          <a:bodyPr>
            <a:normAutofit/>
          </a:bodyPr>
          <a:lstStyle/>
          <a:p>
            <a:r>
              <a:rPr lang="en-US" sz="2400" dirty="0"/>
              <a:t>Large scale object recognition challenge started in 2010</a:t>
            </a:r>
          </a:p>
          <a:p>
            <a:r>
              <a:rPr lang="en-US" sz="2400" dirty="0"/>
              <a:t>1.2 million training images</a:t>
            </a:r>
          </a:p>
          <a:p>
            <a:r>
              <a:rPr lang="en-US" sz="2400" dirty="0"/>
              <a:t>1000 object categories</a:t>
            </a:r>
          </a:p>
          <a:p>
            <a:r>
              <a:rPr lang="en-US" sz="2400" dirty="0"/>
              <a:t>200k validation and test images</a:t>
            </a:r>
          </a:p>
          <a:p>
            <a:r>
              <a:rPr lang="en-US" sz="2400" dirty="0"/>
              <a:t>2017 – 3 challenges:</a:t>
            </a:r>
          </a:p>
          <a:p>
            <a:pPr lvl="1"/>
            <a:r>
              <a:rPr lang="en-US" sz="2000" dirty="0"/>
              <a:t>Object localization</a:t>
            </a:r>
          </a:p>
          <a:p>
            <a:pPr lvl="1"/>
            <a:r>
              <a:rPr lang="en-US" sz="2000" dirty="0"/>
              <a:t>Object detection </a:t>
            </a:r>
          </a:p>
          <a:p>
            <a:pPr lvl="1"/>
            <a:r>
              <a:rPr lang="en-US" sz="2000" dirty="0"/>
              <a:t>Object detection from video</a:t>
            </a:r>
          </a:p>
          <a:p>
            <a:endParaRPr lang="en-US" sz="2400" dirty="0"/>
          </a:p>
        </p:txBody>
      </p:sp>
      <p:pic>
        <p:nvPicPr>
          <p:cNvPr id="8" name="Picture 7">
            <a:extLst>
              <a:ext uri="{FF2B5EF4-FFF2-40B4-BE49-F238E27FC236}">
                <a16:creationId xmlns:a16="http://schemas.microsoft.com/office/drawing/2014/main" id="{931B5C1C-A20A-A74C-8EB8-55CC18C3B95A}"/>
              </a:ext>
            </a:extLst>
          </p:cNvPr>
          <p:cNvPicPr>
            <a:picLocks noChangeAspect="1"/>
          </p:cNvPicPr>
          <p:nvPr/>
        </p:nvPicPr>
        <p:blipFill>
          <a:blip r:embed="rId2"/>
          <a:stretch>
            <a:fillRect/>
          </a:stretch>
        </p:blipFill>
        <p:spPr>
          <a:xfrm>
            <a:off x="2481590" y="2059800"/>
            <a:ext cx="4495800" cy="1130300"/>
          </a:xfrm>
          <a:prstGeom prst="rect">
            <a:avLst/>
          </a:prstGeom>
          <a:ln>
            <a:solidFill>
              <a:schemeClr val="accent1">
                <a:shade val="50000"/>
              </a:schemeClr>
            </a:solidFill>
          </a:ln>
        </p:spPr>
      </p:pic>
      <p:sp>
        <p:nvSpPr>
          <p:cNvPr id="10" name="TextBox 9">
            <a:extLst>
              <a:ext uri="{FF2B5EF4-FFF2-40B4-BE49-F238E27FC236}">
                <a16:creationId xmlns:a16="http://schemas.microsoft.com/office/drawing/2014/main" id="{7B319EC5-E361-7C47-8C40-0303D06DE807}"/>
              </a:ext>
            </a:extLst>
          </p:cNvPr>
          <p:cNvSpPr txBox="1"/>
          <p:nvPr/>
        </p:nvSpPr>
        <p:spPr>
          <a:xfrm>
            <a:off x="3930823" y="3312429"/>
            <a:ext cx="1345240" cy="369332"/>
          </a:xfrm>
          <a:prstGeom prst="rect">
            <a:avLst/>
          </a:prstGeom>
          <a:noFill/>
        </p:spPr>
        <p:txBody>
          <a:bodyPr wrap="none" rtlCol="0">
            <a:spAutoFit/>
          </a:bodyPr>
          <a:lstStyle/>
          <a:p>
            <a:r>
              <a:rPr lang="en-US" dirty="0"/>
              <a:t>[CVPR 2009]</a:t>
            </a:r>
          </a:p>
        </p:txBody>
      </p:sp>
      <p:pic>
        <p:nvPicPr>
          <p:cNvPr id="12" name="Picture 11">
            <a:extLst>
              <a:ext uri="{FF2B5EF4-FFF2-40B4-BE49-F238E27FC236}">
                <a16:creationId xmlns:a16="http://schemas.microsoft.com/office/drawing/2014/main" id="{17D80567-9776-CE46-97F9-157FC20D1AE4}"/>
              </a:ext>
            </a:extLst>
          </p:cNvPr>
          <p:cNvPicPr>
            <a:picLocks noChangeAspect="1"/>
          </p:cNvPicPr>
          <p:nvPr/>
        </p:nvPicPr>
        <p:blipFill>
          <a:blip r:embed="rId3"/>
          <a:stretch>
            <a:fillRect/>
          </a:stretch>
        </p:blipFill>
        <p:spPr>
          <a:xfrm>
            <a:off x="2214756" y="3982708"/>
            <a:ext cx="5145049" cy="1446176"/>
          </a:xfrm>
          <a:prstGeom prst="rect">
            <a:avLst/>
          </a:prstGeom>
        </p:spPr>
      </p:pic>
    </p:spTree>
    <p:extLst>
      <p:ext uri="{BB962C8B-B14F-4D97-AF65-F5344CB8AC3E}">
        <p14:creationId xmlns:p14="http://schemas.microsoft.com/office/powerpoint/2010/main" val="34700075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2131B-4BAD-694A-9E22-258CC4DA2B8A}"/>
              </a:ext>
            </a:extLst>
          </p:cNvPr>
          <p:cNvSpPr>
            <a:spLocks noGrp="1"/>
          </p:cNvSpPr>
          <p:nvPr>
            <p:ph type="title"/>
          </p:nvPr>
        </p:nvSpPr>
        <p:spPr/>
        <p:txBody>
          <a:bodyPr/>
          <a:lstStyle/>
          <a:p>
            <a:r>
              <a:rPr lang="en-US" dirty="0"/>
              <a:t>Historical evolution of the ImageNet Challenge</a:t>
            </a:r>
          </a:p>
        </p:txBody>
      </p:sp>
      <p:pic>
        <p:nvPicPr>
          <p:cNvPr id="4" name="Picture 3">
            <a:extLst>
              <a:ext uri="{FF2B5EF4-FFF2-40B4-BE49-F238E27FC236}">
                <a16:creationId xmlns:a16="http://schemas.microsoft.com/office/drawing/2014/main" id="{FD1D6FBD-E4C5-8746-B4D2-24147CBBFA13}"/>
              </a:ext>
            </a:extLst>
          </p:cNvPr>
          <p:cNvPicPr>
            <a:picLocks noChangeAspect="1"/>
          </p:cNvPicPr>
          <p:nvPr/>
        </p:nvPicPr>
        <p:blipFill>
          <a:blip r:embed="rId2"/>
          <a:stretch>
            <a:fillRect/>
          </a:stretch>
        </p:blipFill>
        <p:spPr>
          <a:xfrm>
            <a:off x="3152542" y="1863492"/>
            <a:ext cx="6824082" cy="3660427"/>
          </a:xfrm>
          <a:prstGeom prst="rect">
            <a:avLst/>
          </a:prstGeom>
        </p:spPr>
      </p:pic>
      <p:pic>
        <p:nvPicPr>
          <p:cNvPr id="5" name="Picture 4">
            <a:extLst>
              <a:ext uri="{FF2B5EF4-FFF2-40B4-BE49-F238E27FC236}">
                <a16:creationId xmlns:a16="http://schemas.microsoft.com/office/drawing/2014/main" id="{9A96B600-3589-B043-BE95-84493AFD2F54}"/>
              </a:ext>
            </a:extLst>
          </p:cNvPr>
          <p:cNvPicPr>
            <a:picLocks noChangeAspect="1"/>
          </p:cNvPicPr>
          <p:nvPr/>
        </p:nvPicPr>
        <p:blipFill>
          <a:blip r:embed="rId3"/>
          <a:stretch>
            <a:fillRect/>
          </a:stretch>
        </p:blipFill>
        <p:spPr>
          <a:xfrm>
            <a:off x="1998391" y="5711244"/>
            <a:ext cx="5056614" cy="1084264"/>
          </a:xfrm>
          <a:prstGeom prst="rect">
            <a:avLst/>
          </a:prstGeom>
          <a:ln>
            <a:solidFill>
              <a:schemeClr val="accent1">
                <a:shade val="50000"/>
              </a:schemeClr>
            </a:solidFill>
          </a:ln>
        </p:spPr>
      </p:pic>
    </p:spTree>
    <p:extLst>
      <p:ext uri="{BB962C8B-B14F-4D97-AF65-F5344CB8AC3E}">
        <p14:creationId xmlns:p14="http://schemas.microsoft.com/office/powerpoint/2010/main" val="8611026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D53E7-1EEE-0A4D-8512-3A7BF2DBEA1F}"/>
              </a:ext>
            </a:extLst>
          </p:cNvPr>
          <p:cNvSpPr>
            <a:spLocks noGrp="1"/>
          </p:cNvSpPr>
          <p:nvPr>
            <p:ph type="title"/>
          </p:nvPr>
        </p:nvSpPr>
        <p:spPr/>
        <p:txBody>
          <a:bodyPr/>
          <a:lstStyle/>
          <a:p>
            <a:r>
              <a:rPr lang="en-US" dirty="0"/>
              <a:t>How the networks evolved - 2012</a:t>
            </a:r>
          </a:p>
        </p:txBody>
      </p:sp>
      <p:pic>
        <p:nvPicPr>
          <p:cNvPr id="4" name="Picture 3">
            <a:extLst>
              <a:ext uri="{FF2B5EF4-FFF2-40B4-BE49-F238E27FC236}">
                <a16:creationId xmlns:a16="http://schemas.microsoft.com/office/drawing/2014/main" id="{E5EE9A04-C5D4-BC44-85D2-95ADFD04A674}"/>
              </a:ext>
            </a:extLst>
          </p:cNvPr>
          <p:cNvPicPr>
            <a:picLocks noChangeAspect="1"/>
          </p:cNvPicPr>
          <p:nvPr/>
        </p:nvPicPr>
        <p:blipFill>
          <a:blip r:embed="rId2"/>
          <a:stretch>
            <a:fillRect/>
          </a:stretch>
        </p:blipFill>
        <p:spPr>
          <a:xfrm>
            <a:off x="2249758" y="1690688"/>
            <a:ext cx="8565648" cy="2855216"/>
          </a:xfrm>
          <a:prstGeom prst="rect">
            <a:avLst/>
          </a:prstGeom>
        </p:spPr>
      </p:pic>
      <p:sp>
        <p:nvSpPr>
          <p:cNvPr id="5" name="TextBox 4">
            <a:extLst>
              <a:ext uri="{FF2B5EF4-FFF2-40B4-BE49-F238E27FC236}">
                <a16:creationId xmlns:a16="http://schemas.microsoft.com/office/drawing/2014/main" id="{E2E33BEB-F6C9-054C-99B0-A5E2FA5F124C}"/>
              </a:ext>
            </a:extLst>
          </p:cNvPr>
          <p:cNvSpPr txBox="1"/>
          <p:nvPr/>
        </p:nvSpPr>
        <p:spPr>
          <a:xfrm>
            <a:off x="2430966" y="4521807"/>
            <a:ext cx="8968353" cy="646331"/>
          </a:xfrm>
          <a:prstGeom prst="rect">
            <a:avLst/>
          </a:prstGeom>
          <a:noFill/>
        </p:spPr>
        <p:txBody>
          <a:bodyPr wrap="none" rtlCol="0">
            <a:spAutoFit/>
          </a:bodyPr>
          <a:lstStyle/>
          <a:p>
            <a:r>
              <a:rPr lang="en-US" dirty="0"/>
              <a:t>GPU implementation of the basic CNN using two GPUs and communication between the units</a:t>
            </a:r>
          </a:p>
          <a:p>
            <a:r>
              <a:rPr lang="en-US" dirty="0"/>
              <a:t>Varying size of convolutional filters in the different layers</a:t>
            </a:r>
          </a:p>
        </p:txBody>
      </p:sp>
      <p:pic>
        <p:nvPicPr>
          <p:cNvPr id="6" name="Picture 5">
            <a:extLst>
              <a:ext uri="{FF2B5EF4-FFF2-40B4-BE49-F238E27FC236}">
                <a16:creationId xmlns:a16="http://schemas.microsoft.com/office/drawing/2014/main" id="{C57EDAB1-AEBF-8E4A-A826-45465F219F66}"/>
              </a:ext>
            </a:extLst>
          </p:cNvPr>
          <p:cNvPicPr>
            <a:picLocks noChangeAspect="1"/>
          </p:cNvPicPr>
          <p:nvPr/>
        </p:nvPicPr>
        <p:blipFill>
          <a:blip r:embed="rId3"/>
          <a:stretch>
            <a:fillRect/>
          </a:stretch>
        </p:blipFill>
        <p:spPr>
          <a:xfrm>
            <a:off x="1987705" y="5367767"/>
            <a:ext cx="3959612" cy="1453771"/>
          </a:xfrm>
          <a:prstGeom prst="rect">
            <a:avLst/>
          </a:prstGeom>
          <a:ln>
            <a:solidFill>
              <a:schemeClr val="accent1">
                <a:shade val="50000"/>
              </a:schemeClr>
            </a:solidFill>
          </a:ln>
        </p:spPr>
      </p:pic>
    </p:spTree>
    <p:extLst>
      <p:ext uri="{BB962C8B-B14F-4D97-AF65-F5344CB8AC3E}">
        <p14:creationId xmlns:p14="http://schemas.microsoft.com/office/powerpoint/2010/main" val="19892323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D53E7-1EEE-0A4D-8512-3A7BF2DBEA1F}"/>
              </a:ext>
            </a:extLst>
          </p:cNvPr>
          <p:cNvSpPr>
            <a:spLocks noGrp="1"/>
          </p:cNvSpPr>
          <p:nvPr>
            <p:ph type="title"/>
          </p:nvPr>
        </p:nvSpPr>
        <p:spPr/>
        <p:txBody>
          <a:bodyPr/>
          <a:lstStyle/>
          <a:p>
            <a:r>
              <a:rPr lang="en-US" dirty="0" err="1"/>
              <a:t>VGGNet</a:t>
            </a:r>
            <a:r>
              <a:rPr lang="en-US" dirty="0"/>
              <a:t>- 2014</a:t>
            </a:r>
          </a:p>
        </p:txBody>
      </p:sp>
      <p:sp>
        <p:nvSpPr>
          <p:cNvPr id="5" name="TextBox 4">
            <a:extLst>
              <a:ext uri="{FF2B5EF4-FFF2-40B4-BE49-F238E27FC236}">
                <a16:creationId xmlns:a16="http://schemas.microsoft.com/office/drawing/2014/main" id="{E2E33BEB-F6C9-054C-99B0-A5E2FA5F124C}"/>
              </a:ext>
            </a:extLst>
          </p:cNvPr>
          <p:cNvSpPr txBox="1"/>
          <p:nvPr/>
        </p:nvSpPr>
        <p:spPr>
          <a:xfrm>
            <a:off x="2096431" y="2307722"/>
            <a:ext cx="4705814"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VGG network</a:t>
            </a:r>
          </a:p>
          <a:p>
            <a:pPr marL="285750" indent="-285750">
              <a:buFont typeface="Arial" panose="020B0604020202020204" pitchFamily="34" charset="0"/>
              <a:buChar char="•"/>
            </a:pPr>
            <a:r>
              <a:rPr lang="en-US" sz="2400" dirty="0"/>
              <a:t>[Table from the publication]</a:t>
            </a:r>
          </a:p>
          <a:p>
            <a:pPr marL="285750" indent="-285750">
              <a:buFont typeface="Arial" panose="020B0604020202020204" pitchFamily="34" charset="0"/>
              <a:buChar char="•"/>
            </a:pPr>
            <a:r>
              <a:rPr lang="en-US" sz="2400" dirty="0"/>
              <a:t>First </a:t>
            </a:r>
            <a:r>
              <a:rPr lang="en-US" sz="2400" b="1" dirty="0"/>
              <a:t>deep</a:t>
            </a:r>
            <a:r>
              <a:rPr lang="en-US" sz="2400" dirty="0"/>
              <a:t> network</a:t>
            </a:r>
          </a:p>
          <a:p>
            <a:pPr marL="285750" indent="-285750">
              <a:buFont typeface="Arial" panose="020B0604020202020204" pitchFamily="34" charset="0"/>
              <a:buChar char="•"/>
            </a:pPr>
            <a:r>
              <a:rPr lang="en-US" sz="2400" dirty="0"/>
              <a:t>3x3 convolutional filters across the network</a:t>
            </a:r>
          </a:p>
          <a:p>
            <a:pPr marL="285750" indent="-285750">
              <a:buFont typeface="Arial" panose="020B0604020202020204" pitchFamily="34" charset="0"/>
              <a:buChar char="•"/>
            </a:pPr>
            <a:r>
              <a:rPr lang="en-US" sz="2400" dirty="0"/>
              <a:t>Still the same principles as 1998</a:t>
            </a:r>
          </a:p>
        </p:txBody>
      </p:sp>
      <p:pic>
        <p:nvPicPr>
          <p:cNvPr id="3" name="Picture 2">
            <a:extLst>
              <a:ext uri="{FF2B5EF4-FFF2-40B4-BE49-F238E27FC236}">
                <a16:creationId xmlns:a16="http://schemas.microsoft.com/office/drawing/2014/main" id="{C02E4592-D7AA-394D-9B92-E6570DB4763F}"/>
              </a:ext>
            </a:extLst>
          </p:cNvPr>
          <p:cNvPicPr>
            <a:picLocks noChangeAspect="1"/>
          </p:cNvPicPr>
          <p:nvPr/>
        </p:nvPicPr>
        <p:blipFill>
          <a:blip r:embed="rId2"/>
          <a:stretch>
            <a:fillRect/>
          </a:stretch>
        </p:blipFill>
        <p:spPr>
          <a:xfrm>
            <a:off x="1953321" y="5507464"/>
            <a:ext cx="4419600" cy="1270000"/>
          </a:xfrm>
          <a:prstGeom prst="rect">
            <a:avLst/>
          </a:prstGeom>
        </p:spPr>
      </p:pic>
      <p:pic>
        <p:nvPicPr>
          <p:cNvPr id="7" name="Picture 6">
            <a:extLst>
              <a:ext uri="{FF2B5EF4-FFF2-40B4-BE49-F238E27FC236}">
                <a16:creationId xmlns:a16="http://schemas.microsoft.com/office/drawing/2014/main" id="{BCDBF5ED-35BF-F841-805D-82E512725CE9}"/>
              </a:ext>
            </a:extLst>
          </p:cNvPr>
          <p:cNvPicPr>
            <a:picLocks noChangeAspect="1"/>
          </p:cNvPicPr>
          <p:nvPr/>
        </p:nvPicPr>
        <p:blipFill>
          <a:blip r:embed="rId3"/>
          <a:stretch>
            <a:fillRect/>
          </a:stretch>
        </p:blipFill>
        <p:spPr>
          <a:xfrm>
            <a:off x="6877050" y="1457248"/>
            <a:ext cx="5143500" cy="5118100"/>
          </a:xfrm>
          <a:prstGeom prst="rect">
            <a:avLst/>
          </a:prstGeom>
        </p:spPr>
      </p:pic>
    </p:spTree>
    <p:extLst>
      <p:ext uri="{BB962C8B-B14F-4D97-AF65-F5344CB8AC3E}">
        <p14:creationId xmlns:p14="http://schemas.microsoft.com/office/powerpoint/2010/main" val="16197128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7721-6FD1-544A-B96F-3BF565DA1F84}"/>
              </a:ext>
            </a:extLst>
          </p:cNvPr>
          <p:cNvSpPr>
            <a:spLocks noGrp="1"/>
          </p:cNvSpPr>
          <p:nvPr>
            <p:ph type="title"/>
          </p:nvPr>
        </p:nvSpPr>
        <p:spPr/>
        <p:txBody>
          <a:bodyPr/>
          <a:lstStyle/>
          <a:p>
            <a:r>
              <a:rPr lang="en-US" dirty="0"/>
              <a:t>Inception - 2014</a:t>
            </a:r>
          </a:p>
        </p:txBody>
      </p:sp>
      <p:pic>
        <p:nvPicPr>
          <p:cNvPr id="4" name="Picture 3">
            <a:extLst>
              <a:ext uri="{FF2B5EF4-FFF2-40B4-BE49-F238E27FC236}">
                <a16:creationId xmlns:a16="http://schemas.microsoft.com/office/drawing/2014/main" id="{90351ECE-43F5-4848-A6B3-19320183A1E3}"/>
              </a:ext>
            </a:extLst>
          </p:cNvPr>
          <p:cNvPicPr>
            <a:picLocks noChangeAspect="1"/>
          </p:cNvPicPr>
          <p:nvPr/>
        </p:nvPicPr>
        <p:blipFill>
          <a:blip r:embed="rId2"/>
          <a:stretch>
            <a:fillRect/>
          </a:stretch>
        </p:blipFill>
        <p:spPr>
          <a:xfrm>
            <a:off x="1941994" y="4664075"/>
            <a:ext cx="5080000" cy="1676400"/>
          </a:xfrm>
          <a:prstGeom prst="rect">
            <a:avLst/>
          </a:prstGeom>
        </p:spPr>
      </p:pic>
      <p:sp>
        <p:nvSpPr>
          <p:cNvPr id="5" name="TextBox 4">
            <a:extLst>
              <a:ext uri="{FF2B5EF4-FFF2-40B4-BE49-F238E27FC236}">
                <a16:creationId xmlns:a16="http://schemas.microsoft.com/office/drawing/2014/main" id="{A5168FF2-77F1-4344-94B8-A5D6C6F83972}"/>
              </a:ext>
            </a:extLst>
          </p:cNvPr>
          <p:cNvSpPr txBox="1"/>
          <p:nvPr/>
        </p:nvSpPr>
        <p:spPr>
          <a:xfrm>
            <a:off x="3404917" y="6492875"/>
            <a:ext cx="1345240" cy="369332"/>
          </a:xfrm>
          <a:prstGeom prst="rect">
            <a:avLst/>
          </a:prstGeom>
          <a:noFill/>
        </p:spPr>
        <p:txBody>
          <a:bodyPr wrap="none" rtlCol="0">
            <a:spAutoFit/>
          </a:bodyPr>
          <a:lstStyle/>
          <a:p>
            <a:r>
              <a:rPr lang="en-US" dirty="0"/>
              <a:t>[CVPR 2015]</a:t>
            </a:r>
          </a:p>
        </p:txBody>
      </p:sp>
      <p:sp>
        <p:nvSpPr>
          <p:cNvPr id="6" name="TextBox 5">
            <a:extLst>
              <a:ext uri="{FF2B5EF4-FFF2-40B4-BE49-F238E27FC236}">
                <a16:creationId xmlns:a16="http://schemas.microsoft.com/office/drawing/2014/main" id="{E4EFBCB8-09E1-CD49-90DE-8FE9D91D39F0}"/>
              </a:ext>
            </a:extLst>
          </p:cNvPr>
          <p:cNvSpPr txBox="1"/>
          <p:nvPr/>
        </p:nvSpPr>
        <p:spPr>
          <a:xfrm>
            <a:off x="2259983" y="1734212"/>
            <a:ext cx="4705814"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Combining different kernels – </a:t>
            </a:r>
            <a:br>
              <a:rPr lang="en-US" sz="2400" dirty="0"/>
            </a:br>
            <a:r>
              <a:rPr lang="en-US" sz="2400" dirty="0"/>
              <a:t>a new idea</a:t>
            </a:r>
          </a:p>
          <a:p>
            <a:pPr marL="285750" indent="-285750">
              <a:buFont typeface="Arial" panose="020B0604020202020204" pitchFamily="34" charset="0"/>
              <a:buChar char="•"/>
            </a:pPr>
            <a:r>
              <a:rPr lang="en-US" sz="2400" dirty="0"/>
              <a:t>[Figures from the publication]</a:t>
            </a:r>
          </a:p>
          <a:p>
            <a:pPr marL="285750" indent="-285750">
              <a:buFont typeface="Arial" panose="020B0604020202020204" pitchFamily="34" charset="0"/>
              <a:buChar char="•"/>
            </a:pPr>
            <a:r>
              <a:rPr lang="en-US" sz="2400" dirty="0"/>
              <a:t>Allowed VERY deep networks</a:t>
            </a:r>
          </a:p>
          <a:p>
            <a:pPr marL="285750" indent="-285750">
              <a:buFont typeface="Arial" panose="020B0604020202020204" pitchFamily="34" charset="0"/>
              <a:buChar char="•"/>
            </a:pPr>
            <a:r>
              <a:rPr lang="en-US" sz="2400" dirty="0" err="1"/>
              <a:t>GoogLeNet</a:t>
            </a:r>
            <a:endParaRPr lang="en-US" sz="2400" dirty="0"/>
          </a:p>
        </p:txBody>
      </p:sp>
      <p:pic>
        <p:nvPicPr>
          <p:cNvPr id="7" name="Picture 6">
            <a:extLst>
              <a:ext uri="{FF2B5EF4-FFF2-40B4-BE49-F238E27FC236}">
                <a16:creationId xmlns:a16="http://schemas.microsoft.com/office/drawing/2014/main" id="{0E05BDFC-980D-A84D-A1C1-86AF6FF144BB}"/>
              </a:ext>
            </a:extLst>
          </p:cNvPr>
          <p:cNvPicPr>
            <a:picLocks noChangeAspect="1"/>
          </p:cNvPicPr>
          <p:nvPr/>
        </p:nvPicPr>
        <p:blipFill>
          <a:blip r:embed="rId3"/>
          <a:stretch>
            <a:fillRect/>
          </a:stretch>
        </p:blipFill>
        <p:spPr>
          <a:xfrm>
            <a:off x="6631132" y="1027906"/>
            <a:ext cx="3408818" cy="4264530"/>
          </a:xfrm>
          <a:prstGeom prst="rect">
            <a:avLst/>
          </a:prstGeom>
        </p:spPr>
      </p:pic>
      <p:pic>
        <p:nvPicPr>
          <p:cNvPr id="8" name="Picture 7">
            <a:extLst>
              <a:ext uri="{FF2B5EF4-FFF2-40B4-BE49-F238E27FC236}">
                <a16:creationId xmlns:a16="http://schemas.microsoft.com/office/drawing/2014/main" id="{5FDA5A2B-E788-F74A-AEDE-A04CD2BB5699}"/>
              </a:ext>
            </a:extLst>
          </p:cNvPr>
          <p:cNvPicPr>
            <a:picLocks noChangeAspect="1"/>
          </p:cNvPicPr>
          <p:nvPr/>
        </p:nvPicPr>
        <p:blipFill>
          <a:blip r:embed="rId4"/>
          <a:stretch>
            <a:fillRect/>
          </a:stretch>
        </p:blipFill>
        <p:spPr>
          <a:xfrm>
            <a:off x="10313430" y="18761"/>
            <a:ext cx="1662893" cy="6858000"/>
          </a:xfrm>
          <a:prstGeom prst="rect">
            <a:avLst/>
          </a:prstGeom>
        </p:spPr>
      </p:pic>
    </p:spTree>
    <p:extLst>
      <p:ext uri="{BB962C8B-B14F-4D97-AF65-F5344CB8AC3E}">
        <p14:creationId xmlns:p14="http://schemas.microsoft.com/office/powerpoint/2010/main" val="20266692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D53E7-1EEE-0A4D-8512-3A7BF2DBEA1F}"/>
              </a:ext>
            </a:extLst>
          </p:cNvPr>
          <p:cNvSpPr>
            <a:spLocks noGrp="1"/>
          </p:cNvSpPr>
          <p:nvPr>
            <p:ph type="title"/>
          </p:nvPr>
        </p:nvSpPr>
        <p:spPr/>
        <p:txBody>
          <a:bodyPr/>
          <a:lstStyle/>
          <a:p>
            <a:r>
              <a:rPr lang="en-US" dirty="0" err="1"/>
              <a:t>ResNet</a:t>
            </a:r>
            <a:r>
              <a:rPr lang="en-US" dirty="0"/>
              <a:t> - 2015</a:t>
            </a:r>
          </a:p>
        </p:txBody>
      </p:sp>
      <p:sp>
        <p:nvSpPr>
          <p:cNvPr id="5" name="TextBox 4">
            <a:extLst>
              <a:ext uri="{FF2B5EF4-FFF2-40B4-BE49-F238E27FC236}">
                <a16:creationId xmlns:a16="http://schemas.microsoft.com/office/drawing/2014/main" id="{E2E33BEB-F6C9-054C-99B0-A5E2FA5F124C}"/>
              </a:ext>
            </a:extLst>
          </p:cNvPr>
          <p:cNvSpPr txBox="1"/>
          <p:nvPr/>
        </p:nvSpPr>
        <p:spPr>
          <a:xfrm>
            <a:off x="2259983" y="1734212"/>
            <a:ext cx="4705814"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Residual modeling – a new idea</a:t>
            </a:r>
          </a:p>
          <a:p>
            <a:pPr marL="285750" indent="-285750">
              <a:buFont typeface="Arial" panose="020B0604020202020204" pitchFamily="34" charset="0"/>
              <a:buChar char="•"/>
            </a:pPr>
            <a:r>
              <a:rPr lang="en-US" sz="2400" dirty="0"/>
              <a:t>[Figures from the publication]</a:t>
            </a:r>
          </a:p>
          <a:p>
            <a:pPr marL="285750" indent="-285750">
              <a:buFont typeface="Arial" panose="020B0604020202020204" pitchFamily="34" charset="0"/>
              <a:buChar char="•"/>
            </a:pPr>
            <a:r>
              <a:rPr lang="en-US" sz="2400" dirty="0"/>
              <a:t>Allowed VERY deep networks</a:t>
            </a:r>
          </a:p>
        </p:txBody>
      </p:sp>
      <p:pic>
        <p:nvPicPr>
          <p:cNvPr id="4" name="Picture 3">
            <a:extLst>
              <a:ext uri="{FF2B5EF4-FFF2-40B4-BE49-F238E27FC236}">
                <a16:creationId xmlns:a16="http://schemas.microsoft.com/office/drawing/2014/main" id="{E47708E3-EEEE-AE47-A2AF-B09B1A5B5356}"/>
              </a:ext>
            </a:extLst>
          </p:cNvPr>
          <p:cNvPicPr>
            <a:picLocks noChangeAspect="1"/>
          </p:cNvPicPr>
          <p:nvPr/>
        </p:nvPicPr>
        <p:blipFill>
          <a:blip r:embed="rId2"/>
          <a:stretch>
            <a:fillRect/>
          </a:stretch>
        </p:blipFill>
        <p:spPr>
          <a:xfrm>
            <a:off x="1955335" y="5241848"/>
            <a:ext cx="4356100" cy="1333500"/>
          </a:xfrm>
          <a:prstGeom prst="rect">
            <a:avLst/>
          </a:prstGeom>
        </p:spPr>
      </p:pic>
      <p:sp>
        <p:nvSpPr>
          <p:cNvPr id="6" name="TextBox 5">
            <a:extLst>
              <a:ext uri="{FF2B5EF4-FFF2-40B4-BE49-F238E27FC236}">
                <a16:creationId xmlns:a16="http://schemas.microsoft.com/office/drawing/2014/main" id="{ADEEED56-7857-2642-B672-E68401D801DE}"/>
              </a:ext>
            </a:extLst>
          </p:cNvPr>
          <p:cNvSpPr txBox="1"/>
          <p:nvPr/>
        </p:nvSpPr>
        <p:spPr>
          <a:xfrm>
            <a:off x="3404917" y="6492875"/>
            <a:ext cx="1345240" cy="369332"/>
          </a:xfrm>
          <a:prstGeom prst="rect">
            <a:avLst/>
          </a:prstGeom>
          <a:noFill/>
        </p:spPr>
        <p:txBody>
          <a:bodyPr wrap="none" rtlCol="0">
            <a:spAutoFit/>
          </a:bodyPr>
          <a:lstStyle/>
          <a:p>
            <a:r>
              <a:rPr lang="en-US" dirty="0"/>
              <a:t>[CVPR 2016]</a:t>
            </a:r>
          </a:p>
        </p:txBody>
      </p:sp>
      <p:pic>
        <p:nvPicPr>
          <p:cNvPr id="8" name="Picture 7">
            <a:extLst>
              <a:ext uri="{FF2B5EF4-FFF2-40B4-BE49-F238E27FC236}">
                <a16:creationId xmlns:a16="http://schemas.microsoft.com/office/drawing/2014/main" id="{65EDE280-47E0-BF4B-BF08-0DB89A3D11EB}"/>
              </a:ext>
            </a:extLst>
          </p:cNvPr>
          <p:cNvPicPr>
            <a:picLocks noChangeAspect="1"/>
          </p:cNvPicPr>
          <p:nvPr/>
        </p:nvPicPr>
        <p:blipFill>
          <a:blip r:embed="rId3"/>
          <a:stretch>
            <a:fillRect/>
          </a:stretch>
        </p:blipFill>
        <p:spPr>
          <a:xfrm>
            <a:off x="7761017" y="0"/>
            <a:ext cx="3103620" cy="6858000"/>
          </a:xfrm>
          <a:prstGeom prst="rect">
            <a:avLst/>
          </a:prstGeom>
        </p:spPr>
      </p:pic>
      <p:pic>
        <p:nvPicPr>
          <p:cNvPr id="9" name="Picture 8">
            <a:extLst>
              <a:ext uri="{FF2B5EF4-FFF2-40B4-BE49-F238E27FC236}">
                <a16:creationId xmlns:a16="http://schemas.microsoft.com/office/drawing/2014/main" id="{8100EFE0-6D8B-6842-A418-D79D9B7D1BAC}"/>
              </a:ext>
            </a:extLst>
          </p:cNvPr>
          <p:cNvPicPr>
            <a:picLocks noChangeAspect="1"/>
          </p:cNvPicPr>
          <p:nvPr/>
        </p:nvPicPr>
        <p:blipFill>
          <a:blip r:embed="rId4"/>
          <a:stretch>
            <a:fillRect/>
          </a:stretch>
        </p:blipFill>
        <p:spPr>
          <a:xfrm>
            <a:off x="2637637" y="3028765"/>
            <a:ext cx="3950505" cy="2079213"/>
          </a:xfrm>
          <a:prstGeom prst="rect">
            <a:avLst/>
          </a:prstGeom>
        </p:spPr>
      </p:pic>
    </p:spTree>
    <p:extLst>
      <p:ext uri="{BB962C8B-B14F-4D97-AF65-F5344CB8AC3E}">
        <p14:creationId xmlns:p14="http://schemas.microsoft.com/office/powerpoint/2010/main" val="22420591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28C88-2E9F-9A47-B84C-0EDFAE15BF5B}"/>
              </a:ext>
            </a:extLst>
          </p:cNvPr>
          <p:cNvSpPr>
            <a:spLocks noGrp="1"/>
          </p:cNvSpPr>
          <p:nvPr>
            <p:ph type="title"/>
          </p:nvPr>
        </p:nvSpPr>
        <p:spPr/>
        <p:txBody>
          <a:bodyPr/>
          <a:lstStyle/>
          <a:p>
            <a:r>
              <a:rPr lang="en-US" dirty="0"/>
              <a:t>More on the inception module</a:t>
            </a:r>
          </a:p>
        </p:txBody>
      </p:sp>
      <p:sp>
        <p:nvSpPr>
          <p:cNvPr id="3" name="Content Placeholder 2">
            <a:extLst>
              <a:ext uri="{FF2B5EF4-FFF2-40B4-BE49-F238E27FC236}">
                <a16:creationId xmlns:a16="http://schemas.microsoft.com/office/drawing/2014/main" id="{64B51A52-4D97-1349-9CFF-86E26B5A7C9B}"/>
              </a:ext>
            </a:extLst>
          </p:cNvPr>
          <p:cNvSpPr>
            <a:spLocks noGrp="1"/>
          </p:cNvSpPr>
          <p:nvPr>
            <p:ph idx="1"/>
          </p:nvPr>
        </p:nvSpPr>
        <p:spPr>
          <a:xfrm>
            <a:off x="6733310" y="2759619"/>
            <a:ext cx="4938541" cy="3544928"/>
          </a:xfrm>
        </p:spPr>
        <p:txBody>
          <a:bodyPr>
            <a:normAutofit/>
          </a:bodyPr>
          <a:lstStyle/>
          <a:p>
            <a:r>
              <a:rPr lang="en-US" sz="2400" dirty="0"/>
              <a:t>Conventional way was to combine multiple convolutional filters of same size. </a:t>
            </a:r>
          </a:p>
          <a:p>
            <a:r>
              <a:rPr lang="en-US" sz="2400" dirty="0"/>
              <a:t>Inception network combines multiple convolutional filters of different sizes.</a:t>
            </a:r>
          </a:p>
          <a:p>
            <a:r>
              <a:rPr lang="en-US" sz="2400" dirty="0"/>
              <a:t>1x1 convolutions do not aggregate information over space but only over different channels</a:t>
            </a:r>
          </a:p>
        </p:txBody>
      </p:sp>
      <p:pic>
        <p:nvPicPr>
          <p:cNvPr id="4" name="Picture 3">
            <a:extLst>
              <a:ext uri="{FF2B5EF4-FFF2-40B4-BE49-F238E27FC236}">
                <a16:creationId xmlns:a16="http://schemas.microsoft.com/office/drawing/2014/main" id="{733DA2C6-B4BC-264C-9DBE-595B2B43DE6E}"/>
              </a:ext>
            </a:extLst>
          </p:cNvPr>
          <p:cNvPicPr>
            <a:picLocks noChangeAspect="1"/>
          </p:cNvPicPr>
          <p:nvPr/>
        </p:nvPicPr>
        <p:blipFill>
          <a:blip r:embed="rId2"/>
          <a:stretch>
            <a:fillRect/>
          </a:stretch>
        </p:blipFill>
        <p:spPr>
          <a:xfrm>
            <a:off x="2186780" y="5638054"/>
            <a:ext cx="3696806" cy="1219946"/>
          </a:xfrm>
          <a:prstGeom prst="rect">
            <a:avLst/>
          </a:prstGeom>
        </p:spPr>
      </p:pic>
      <p:pic>
        <p:nvPicPr>
          <p:cNvPr id="6" name="Picture 5">
            <a:extLst>
              <a:ext uri="{FF2B5EF4-FFF2-40B4-BE49-F238E27FC236}">
                <a16:creationId xmlns:a16="http://schemas.microsoft.com/office/drawing/2014/main" id="{2A28F090-87F8-9F4D-A44E-5270E2E97CEC}"/>
              </a:ext>
            </a:extLst>
          </p:cNvPr>
          <p:cNvPicPr>
            <a:picLocks noChangeAspect="1"/>
          </p:cNvPicPr>
          <p:nvPr/>
        </p:nvPicPr>
        <p:blipFill>
          <a:blip r:embed="rId3"/>
          <a:stretch>
            <a:fillRect/>
          </a:stretch>
        </p:blipFill>
        <p:spPr>
          <a:xfrm>
            <a:off x="2474768" y="1339056"/>
            <a:ext cx="3408818" cy="4264530"/>
          </a:xfrm>
          <a:prstGeom prst="rect">
            <a:avLst/>
          </a:prstGeom>
        </p:spPr>
      </p:pic>
      <p:pic>
        <p:nvPicPr>
          <p:cNvPr id="7" name="Picture 6">
            <a:extLst>
              <a:ext uri="{FF2B5EF4-FFF2-40B4-BE49-F238E27FC236}">
                <a16:creationId xmlns:a16="http://schemas.microsoft.com/office/drawing/2014/main" id="{F84CCB6E-7C6D-154B-9325-73E0B8056DE9}"/>
              </a:ext>
            </a:extLst>
          </p:cNvPr>
          <p:cNvPicPr>
            <a:picLocks noChangeAspect="1"/>
          </p:cNvPicPr>
          <p:nvPr/>
        </p:nvPicPr>
        <p:blipFill>
          <a:blip r:embed="rId4"/>
          <a:stretch>
            <a:fillRect/>
          </a:stretch>
        </p:blipFill>
        <p:spPr>
          <a:xfrm>
            <a:off x="6733310" y="1690688"/>
            <a:ext cx="4432300" cy="812800"/>
          </a:xfrm>
          <a:prstGeom prst="rect">
            <a:avLst/>
          </a:prstGeom>
        </p:spPr>
      </p:pic>
    </p:spTree>
    <p:extLst>
      <p:ext uri="{BB962C8B-B14F-4D97-AF65-F5344CB8AC3E}">
        <p14:creationId xmlns:p14="http://schemas.microsoft.com/office/powerpoint/2010/main" val="243799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B21F3FFB-D85F-0D47-98C2-CFC7250A12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813" y="228600"/>
            <a:ext cx="33147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0CBB5F53-F493-794A-AF44-3BC54314BF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1600" y="228600"/>
            <a:ext cx="33147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6875B70E-18E9-1E44-958E-D8FD068F3B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1122" y="228600"/>
            <a:ext cx="33147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8CFC664D-541D-9C4C-8819-A59FB111B1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1600" y="3443615"/>
            <a:ext cx="33147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a:extLst>
              <a:ext uri="{FF2B5EF4-FFF2-40B4-BE49-F238E27FC236}">
                <a16:creationId xmlns:a16="http://schemas.microsoft.com/office/drawing/2014/main" id="{202FB756-6AAA-FD48-B245-51EDEF5644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0232" y="3429000"/>
            <a:ext cx="3314700" cy="32004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0F0C92A-BA57-9B4F-AEB3-1EB2E025E0D7}"/>
              </a:ext>
            </a:extLst>
          </p:cNvPr>
          <p:cNvSpPr txBox="1"/>
          <p:nvPr/>
        </p:nvSpPr>
        <p:spPr>
          <a:xfrm>
            <a:off x="3378753" y="3108960"/>
            <a:ext cx="759823" cy="369332"/>
          </a:xfrm>
          <a:prstGeom prst="rect">
            <a:avLst/>
          </a:prstGeom>
          <a:noFill/>
        </p:spPr>
        <p:txBody>
          <a:bodyPr wrap="none" rtlCol="0">
            <a:spAutoFit/>
          </a:bodyPr>
          <a:lstStyle/>
          <a:p>
            <a:r>
              <a:rPr lang="en-US" dirty="0"/>
              <a:t>Image</a:t>
            </a:r>
          </a:p>
        </p:txBody>
      </p:sp>
      <p:sp>
        <p:nvSpPr>
          <p:cNvPr id="17" name="TextBox 16">
            <a:extLst>
              <a:ext uri="{FF2B5EF4-FFF2-40B4-BE49-F238E27FC236}">
                <a16:creationId xmlns:a16="http://schemas.microsoft.com/office/drawing/2014/main" id="{8B41A951-9CB8-AF4F-82F4-A34FD1E47367}"/>
              </a:ext>
            </a:extLst>
          </p:cNvPr>
          <p:cNvSpPr txBox="1"/>
          <p:nvPr/>
        </p:nvSpPr>
        <p:spPr>
          <a:xfrm>
            <a:off x="6565431" y="3106554"/>
            <a:ext cx="518091" cy="369332"/>
          </a:xfrm>
          <a:prstGeom prst="rect">
            <a:avLst/>
          </a:prstGeom>
          <a:noFill/>
        </p:spPr>
        <p:txBody>
          <a:bodyPr wrap="none" rtlCol="0">
            <a:spAutoFit/>
          </a:bodyPr>
          <a:lstStyle/>
          <a:p>
            <a:r>
              <a:rPr lang="en-US" dirty="0"/>
              <a:t>3x3</a:t>
            </a:r>
          </a:p>
        </p:txBody>
      </p:sp>
      <p:sp>
        <p:nvSpPr>
          <p:cNvPr id="18" name="TextBox 17">
            <a:extLst>
              <a:ext uri="{FF2B5EF4-FFF2-40B4-BE49-F238E27FC236}">
                <a16:creationId xmlns:a16="http://schemas.microsoft.com/office/drawing/2014/main" id="{D2C874FD-2009-8C44-81BC-1D2D7F6CB688}"/>
              </a:ext>
            </a:extLst>
          </p:cNvPr>
          <p:cNvSpPr txBox="1"/>
          <p:nvPr/>
        </p:nvSpPr>
        <p:spPr>
          <a:xfrm>
            <a:off x="9451730" y="3106554"/>
            <a:ext cx="518091" cy="369332"/>
          </a:xfrm>
          <a:prstGeom prst="rect">
            <a:avLst/>
          </a:prstGeom>
          <a:noFill/>
        </p:spPr>
        <p:txBody>
          <a:bodyPr wrap="none" rtlCol="0">
            <a:spAutoFit/>
          </a:bodyPr>
          <a:lstStyle/>
          <a:p>
            <a:r>
              <a:rPr lang="en-US" dirty="0"/>
              <a:t>5x5</a:t>
            </a:r>
          </a:p>
        </p:txBody>
      </p:sp>
      <p:sp>
        <p:nvSpPr>
          <p:cNvPr id="19" name="TextBox 18">
            <a:extLst>
              <a:ext uri="{FF2B5EF4-FFF2-40B4-BE49-F238E27FC236}">
                <a16:creationId xmlns:a16="http://schemas.microsoft.com/office/drawing/2014/main" id="{F8CB9D5D-83DE-9641-A67A-D5C495E66D96}"/>
              </a:ext>
            </a:extLst>
          </p:cNvPr>
          <p:cNvSpPr txBox="1"/>
          <p:nvPr/>
        </p:nvSpPr>
        <p:spPr>
          <a:xfrm>
            <a:off x="6565431" y="6306880"/>
            <a:ext cx="518091" cy="369332"/>
          </a:xfrm>
          <a:prstGeom prst="rect">
            <a:avLst/>
          </a:prstGeom>
          <a:noFill/>
        </p:spPr>
        <p:txBody>
          <a:bodyPr wrap="none" rtlCol="0">
            <a:spAutoFit/>
          </a:bodyPr>
          <a:lstStyle/>
          <a:p>
            <a:r>
              <a:rPr lang="en-US" dirty="0"/>
              <a:t>7x7</a:t>
            </a:r>
          </a:p>
        </p:txBody>
      </p:sp>
      <p:sp>
        <p:nvSpPr>
          <p:cNvPr id="20" name="TextBox 19">
            <a:extLst>
              <a:ext uri="{FF2B5EF4-FFF2-40B4-BE49-F238E27FC236}">
                <a16:creationId xmlns:a16="http://schemas.microsoft.com/office/drawing/2014/main" id="{12299323-FF6C-6342-AC8B-156418FD3DB4}"/>
              </a:ext>
            </a:extLst>
          </p:cNvPr>
          <p:cNvSpPr txBox="1"/>
          <p:nvPr/>
        </p:nvSpPr>
        <p:spPr>
          <a:xfrm>
            <a:off x="9627591" y="6306880"/>
            <a:ext cx="518091" cy="369332"/>
          </a:xfrm>
          <a:prstGeom prst="rect">
            <a:avLst/>
          </a:prstGeom>
          <a:noFill/>
        </p:spPr>
        <p:txBody>
          <a:bodyPr wrap="none" rtlCol="0">
            <a:spAutoFit/>
          </a:bodyPr>
          <a:lstStyle/>
          <a:p>
            <a:r>
              <a:rPr lang="en-US" dirty="0"/>
              <a:t>9x9</a:t>
            </a:r>
          </a:p>
        </p:txBody>
      </p:sp>
      <p:sp>
        <p:nvSpPr>
          <p:cNvPr id="21" name="TextBox 20">
            <a:extLst>
              <a:ext uri="{FF2B5EF4-FFF2-40B4-BE49-F238E27FC236}">
                <a16:creationId xmlns:a16="http://schemas.microsoft.com/office/drawing/2014/main" id="{E54168D5-DA92-4B45-B725-AD4F4F69A69E}"/>
              </a:ext>
            </a:extLst>
          </p:cNvPr>
          <p:cNvSpPr txBox="1"/>
          <p:nvPr/>
        </p:nvSpPr>
        <p:spPr>
          <a:xfrm>
            <a:off x="2101315" y="4247111"/>
            <a:ext cx="3254994" cy="1477328"/>
          </a:xfrm>
          <a:prstGeom prst="rect">
            <a:avLst/>
          </a:prstGeom>
          <a:noFill/>
        </p:spPr>
        <p:txBody>
          <a:bodyPr wrap="none" rtlCol="0">
            <a:spAutoFit/>
          </a:bodyPr>
          <a:lstStyle/>
          <a:p>
            <a:r>
              <a:rPr lang="en-US" dirty="0"/>
              <a:t>Inception module aggregates</a:t>
            </a:r>
            <a:br>
              <a:rPr lang="en-US" dirty="0"/>
            </a:br>
            <a:r>
              <a:rPr lang="en-US" dirty="0"/>
              <a:t>all this information in one</a:t>
            </a:r>
            <a:br>
              <a:rPr lang="en-US" dirty="0"/>
            </a:br>
            <a:r>
              <a:rPr lang="en-US" dirty="0"/>
              <a:t>layer. </a:t>
            </a:r>
          </a:p>
          <a:p>
            <a:r>
              <a:rPr lang="en-US" dirty="0"/>
              <a:t>It learns to use the necessary </a:t>
            </a:r>
            <a:br>
              <a:rPr lang="en-US" dirty="0"/>
            </a:br>
            <a:r>
              <a:rPr lang="en-US" dirty="0"/>
              <a:t>components from each filter size</a:t>
            </a:r>
          </a:p>
        </p:txBody>
      </p:sp>
    </p:spTree>
    <p:extLst>
      <p:ext uri="{BB962C8B-B14F-4D97-AF65-F5344CB8AC3E}">
        <p14:creationId xmlns:p14="http://schemas.microsoft.com/office/powerpoint/2010/main" val="551776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DFD39-EA4D-B84E-86E0-881B2C163DE3}"/>
              </a:ext>
            </a:extLst>
          </p:cNvPr>
          <p:cNvSpPr>
            <a:spLocks noGrp="1"/>
          </p:cNvSpPr>
          <p:nvPr>
            <p:ph type="title"/>
          </p:nvPr>
        </p:nvSpPr>
        <p:spPr/>
        <p:txBody>
          <a:bodyPr/>
          <a:lstStyle/>
          <a:p>
            <a:r>
              <a:rPr lang="en-US" dirty="0"/>
              <a:t>More on Residual units and </a:t>
            </a:r>
            <a:r>
              <a:rPr lang="en-US" dirty="0" err="1"/>
              <a:t>ResNet</a:t>
            </a:r>
            <a:endParaRPr lang="en-US" dirty="0"/>
          </a:p>
        </p:txBody>
      </p:sp>
      <p:sp>
        <p:nvSpPr>
          <p:cNvPr id="3" name="Content Placeholder 2">
            <a:extLst>
              <a:ext uri="{FF2B5EF4-FFF2-40B4-BE49-F238E27FC236}">
                <a16:creationId xmlns:a16="http://schemas.microsoft.com/office/drawing/2014/main" id="{0522C4E8-9BD7-5E4C-A4A5-11C54773197B}"/>
              </a:ext>
            </a:extLst>
          </p:cNvPr>
          <p:cNvSpPr>
            <a:spLocks noGrp="1"/>
          </p:cNvSpPr>
          <p:nvPr>
            <p:ph idx="1"/>
          </p:nvPr>
        </p:nvSpPr>
        <p:spPr>
          <a:xfrm>
            <a:off x="6299200" y="1825625"/>
            <a:ext cx="5372650" cy="4351338"/>
          </a:xfrm>
        </p:spPr>
        <p:txBody>
          <a:bodyPr>
            <a:normAutofit/>
          </a:bodyPr>
          <a:lstStyle/>
          <a:p>
            <a:r>
              <a:rPr lang="en-US" sz="2400" dirty="0"/>
              <a:t>Conventional layer</a:t>
            </a:r>
            <a:br>
              <a:rPr lang="en-US" sz="2400" dirty="0"/>
            </a:br>
            <a:br>
              <a:rPr lang="en-US" sz="2400" dirty="0"/>
            </a:br>
            <a:br>
              <a:rPr lang="en-US" sz="2400" dirty="0"/>
            </a:br>
            <a:r>
              <a:rPr lang="en-US" sz="2400" dirty="0"/>
              <a:t>difficult to model an identity function</a:t>
            </a:r>
          </a:p>
          <a:p>
            <a:r>
              <a:rPr lang="en-US" sz="2400" dirty="0"/>
              <a:t>Residual layer</a:t>
            </a:r>
            <a:br>
              <a:rPr lang="en-US" sz="2400" dirty="0"/>
            </a:br>
            <a:br>
              <a:rPr lang="en-US" sz="2400" dirty="0"/>
            </a:br>
            <a:br>
              <a:rPr lang="en-US" sz="2400" dirty="0"/>
            </a:br>
            <a:r>
              <a:rPr lang="en-US" sz="2400" dirty="0"/>
              <a:t>only modeling the residual allows identity maps</a:t>
            </a:r>
          </a:p>
        </p:txBody>
      </p:sp>
      <p:pic>
        <p:nvPicPr>
          <p:cNvPr id="4" name="Picture 3">
            <a:extLst>
              <a:ext uri="{FF2B5EF4-FFF2-40B4-BE49-F238E27FC236}">
                <a16:creationId xmlns:a16="http://schemas.microsoft.com/office/drawing/2014/main" id="{0AF24F89-6D43-5C40-B42C-D1659DE97A25}"/>
              </a:ext>
            </a:extLst>
          </p:cNvPr>
          <p:cNvPicPr>
            <a:picLocks noChangeAspect="1"/>
          </p:cNvPicPr>
          <p:nvPr/>
        </p:nvPicPr>
        <p:blipFill>
          <a:blip r:embed="rId2"/>
          <a:stretch>
            <a:fillRect/>
          </a:stretch>
        </p:blipFill>
        <p:spPr>
          <a:xfrm>
            <a:off x="2145495" y="1690688"/>
            <a:ext cx="3950505" cy="2079213"/>
          </a:xfrm>
          <a:prstGeom prst="rect">
            <a:avLst/>
          </a:prstGeom>
        </p:spPr>
      </p:pic>
      <p:pic>
        <p:nvPicPr>
          <p:cNvPr id="5" name="Picture 4">
            <a:extLst>
              <a:ext uri="{FF2B5EF4-FFF2-40B4-BE49-F238E27FC236}">
                <a16:creationId xmlns:a16="http://schemas.microsoft.com/office/drawing/2014/main" id="{7E8F43BF-247D-6147-A0FF-E803C44C6818}"/>
              </a:ext>
            </a:extLst>
          </p:cNvPr>
          <p:cNvPicPr>
            <a:picLocks noChangeAspect="1"/>
          </p:cNvPicPr>
          <p:nvPr/>
        </p:nvPicPr>
        <p:blipFill>
          <a:blip r:embed="rId3"/>
          <a:stretch>
            <a:fillRect/>
          </a:stretch>
        </p:blipFill>
        <p:spPr>
          <a:xfrm>
            <a:off x="1942697" y="5510213"/>
            <a:ext cx="4356100" cy="1333500"/>
          </a:xfrm>
          <a:prstGeom prst="rect">
            <a:avLst/>
          </a:prstGeom>
        </p:spPr>
      </p:pic>
      <p:pic>
        <p:nvPicPr>
          <p:cNvPr id="6" name="Picture 5">
            <a:extLst>
              <a:ext uri="{FF2B5EF4-FFF2-40B4-BE49-F238E27FC236}">
                <a16:creationId xmlns:a16="http://schemas.microsoft.com/office/drawing/2014/main" id="{0EF8F9B8-0C9C-BA47-B6B9-5BA2C9EC31FC}"/>
              </a:ext>
            </a:extLst>
          </p:cNvPr>
          <p:cNvPicPr>
            <a:picLocks noChangeAspect="1"/>
          </p:cNvPicPr>
          <p:nvPr/>
        </p:nvPicPr>
        <p:blipFill>
          <a:blip r:embed="rId4"/>
          <a:stretch>
            <a:fillRect/>
          </a:stretch>
        </p:blipFill>
        <p:spPr>
          <a:xfrm>
            <a:off x="7796389" y="2377310"/>
            <a:ext cx="1701800" cy="317500"/>
          </a:xfrm>
          <a:prstGeom prst="rect">
            <a:avLst/>
          </a:prstGeom>
        </p:spPr>
      </p:pic>
      <p:pic>
        <p:nvPicPr>
          <p:cNvPr id="7" name="Picture 6">
            <a:extLst>
              <a:ext uri="{FF2B5EF4-FFF2-40B4-BE49-F238E27FC236}">
                <a16:creationId xmlns:a16="http://schemas.microsoft.com/office/drawing/2014/main" id="{663A98FE-3173-8242-869A-8ACC98B6E6D9}"/>
              </a:ext>
            </a:extLst>
          </p:cNvPr>
          <p:cNvPicPr>
            <a:picLocks noChangeAspect="1"/>
          </p:cNvPicPr>
          <p:nvPr/>
        </p:nvPicPr>
        <p:blipFill>
          <a:blip r:embed="rId5"/>
          <a:stretch>
            <a:fillRect/>
          </a:stretch>
        </p:blipFill>
        <p:spPr>
          <a:xfrm>
            <a:off x="7664725" y="3789657"/>
            <a:ext cx="2641600" cy="317500"/>
          </a:xfrm>
          <a:prstGeom prst="rect">
            <a:avLst/>
          </a:prstGeom>
        </p:spPr>
      </p:pic>
      <p:pic>
        <p:nvPicPr>
          <p:cNvPr id="8" name="Picture 7">
            <a:extLst>
              <a:ext uri="{FF2B5EF4-FFF2-40B4-BE49-F238E27FC236}">
                <a16:creationId xmlns:a16="http://schemas.microsoft.com/office/drawing/2014/main" id="{BD2FF035-F8B0-864D-8234-258564AADE82}"/>
              </a:ext>
            </a:extLst>
          </p:cNvPr>
          <p:cNvPicPr>
            <a:picLocks noChangeAspect="1"/>
          </p:cNvPicPr>
          <p:nvPr/>
        </p:nvPicPr>
        <p:blipFill rotWithShape="1">
          <a:blip r:embed="rId6"/>
          <a:srcRect t="84068"/>
          <a:stretch/>
        </p:blipFill>
        <p:spPr>
          <a:xfrm>
            <a:off x="6501997" y="5187718"/>
            <a:ext cx="4703856" cy="1655995"/>
          </a:xfrm>
          <a:prstGeom prst="rect">
            <a:avLst/>
          </a:prstGeom>
          <a:ln>
            <a:solidFill>
              <a:schemeClr val="accent1"/>
            </a:solidFill>
          </a:ln>
        </p:spPr>
      </p:pic>
    </p:spTree>
    <p:extLst>
      <p:ext uri="{BB962C8B-B14F-4D97-AF65-F5344CB8AC3E}">
        <p14:creationId xmlns:p14="http://schemas.microsoft.com/office/powerpoint/2010/main" val="3326622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68986-24B0-5D4B-A8C8-1FEF5A92C3DD}"/>
              </a:ext>
            </a:extLst>
          </p:cNvPr>
          <p:cNvSpPr>
            <a:spLocks noGrp="1"/>
          </p:cNvSpPr>
          <p:nvPr>
            <p:ph type="title"/>
          </p:nvPr>
        </p:nvSpPr>
        <p:spPr/>
        <p:txBody>
          <a:bodyPr/>
          <a:lstStyle/>
          <a:p>
            <a:r>
              <a:rPr lang="en-US" dirty="0"/>
              <a:t>The activation is a bit problematic</a:t>
            </a:r>
          </a:p>
        </p:txBody>
      </p:sp>
      <p:sp>
        <p:nvSpPr>
          <p:cNvPr id="3" name="Content Placeholder 2">
            <a:extLst>
              <a:ext uri="{FF2B5EF4-FFF2-40B4-BE49-F238E27FC236}">
                <a16:creationId xmlns:a16="http://schemas.microsoft.com/office/drawing/2014/main" id="{DE6974CF-987D-3148-B739-45C5B6C3A129}"/>
              </a:ext>
            </a:extLst>
          </p:cNvPr>
          <p:cNvSpPr>
            <a:spLocks noGrp="1"/>
          </p:cNvSpPr>
          <p:nvPr>
            <p:ph idx="1"/>
          </p:nvPr>
        </p:nvSpPr>
        <p:spPr>
          <a:xfrm>
            <a:off x="2372137" y="2477752"/>
            <a:ext cx="9299713" cy="3871289"/>
          </a:xfrm>
        </p:spPr>
        <p:txBody>
          <a:bodyPr/>
          <a:lstStyle/>
          <a:p>
            <a:r>
              <a:rPr lang="en-US" dirty="0"/>
              <a:t>The linear transformation has three issues</a:t>
            </a:r>
          </a:p>
          <a:p>
            <a:pPr marL="514350" indent="-514350">
              <a:lnSpc>
                <a:spcPct val="125000"/>
              </a:lnSpc>
              <a:buFont typeface="+mj-lt"/>
              <a:buAutoNum type="arabicPeriod"/>
            </a:pPr>
            <a:r>
              <a:rPr lang="en-US" dirty="0"/>
              <a:t>Fully connected links leads to too many parameters.</a:t>
            </a:r>
          </a:p>
          <a:p>
            <a:pPr marL="514350" indent="-514350">
              <a:lnSpc>
                <a:spcPct val="125000"/>
              </a:lnSpc>
              <a:buFont typeface="+mj-lt"/>
              <a:buAutoNum type="arabicPeriod"/>
            </a:pPr>
            <a:r>
              <a:rPr lang="en-US" dirty="0"/>
              <a:t>Images are composed of a hierarchy of local statistics</a:t>
            </a:r>
          </a:p>
        </p:txBody>
      </p:sp>
      <p:grpSp>
        <p:nvGrpSpPr>
          <p:cNvPr id="5" name="Group 4">
            <a:extLst>
              <a:ext uri="{FF2B5EF4-FFF2-40B4-BE49-F238E27FC236}">
                <a16:creationId xmlns:a16="http://schemas.microsoft.com/office/drawing/2014/main" id="{02B86ED5-ACE6-9046-AFAD-F8AF4F98BBD5}"/>
              </a:ext>
            </a:extLst>
          </p:cNvPr>
          <p:cNvGrpSpPr>
            <a:grpSpLocks noChangeAspect="1"/>
          </p:cNvGrpSpPr>
          <p:nvPr/>
        </p:nvGrpSpPr>
        <p:grpSpPr>
          <a:xfrm>
            <a:off x="3946574" y="4277551"/>
            <a:ext cx="5160898" cy="2580449"/>
            <a:chOff x="6924037" y="1275713"/>
            <a:chExt cx="5201920" cy="2600960"/>
          </a:xfrm>
        </p:grpSpPr>
        <p:pic>
          <p:nvPicPr>
            <p:cNvPr id="6" name="Picture 5">
              <a:extLst>
                <a:ext uri="{FF2B5EF4-FFF2-40B4-BE49-F238E27FC236}">
                  <a16:creationId xmlns:a16="http://schemas.microsoft.com/office/drawing/2014/main" id="{09BF4B15-FC65-C14E-BA8C-EA25F073F96E}"/>
                </a:ext>
              </a:extLst>
            </p:cNvPr>
            <p:cNvPicPr>
              <a:picLocks noChangeAspect="1"/>
            </p:cNvPicPr>
            <p:nvPr/>
          </p:nvPicPr>
          <p:blipFill>
            <a:blip r:embed="rId3"/>
            <a:stretch>
              <a:fillRect/>
            </a:stretch>
          </p:blipFill>
          <p:spPr>
            <a:xfrm>
              <a:off x="6924037" y="1275713"/>
              <a:ext cx="2600960" cy="2600960"/>
            </a:xfrm>
            <a:prstGeom prst="rect">
              <a:avLst/>
            </a:prstGeom>
          </p:spPr>
        </p:pic>
        <p:pic>
          <p:nvPicPr>
            <p:cNvPr id="7" name="Picture 6">
              <a:extLst>
                <a:ext uri="{FF2B5EF4-FFF2-40B4-BE49-F238E27FC236}">
                  <a16:creationId xmlns:a16="http://schemas.microsoft.com/office/drawing/2014/main" id="{81CD2870-2D86-9C43-8A87-8571DCF4A8CB}"/>
                </a:ext>
              </a:extLst>
            </p:cNvPr>
            <p:cNvPicPr>
              <a:picLocks noChangeAspect="1"/>
            </p:cNvPicPr>
            <p:nvPr/>
          </p:nvPicPr>
          <p:blipFill>
            <a:blip r:embed="rId4"/>
            <a:stretch>
              <a:fillRect/>
            </a:stretch>
          </p:blipFill>
          <p:spPr>
            <a:xfrm>
              <a:off x="9524997" y="1275713"/>
              <a:ext cx="2600960" cy="2600960"/>
            </a:xfrm>
            <a:prstGeom prst="rect">
              <a:avLst/>
            </a:prstGeom>
          </p:spPr>
        </p:pic>
      </p:grpSp>
      <p:pic>
        <p:nvPicPr>
          <p:cNvPr id="8" name="Picture 7">
            <a:extLst>
              <a:ext uri="{FF2B5EF4-FFF2-40B4-BE49-F238E27FC236}">
                <a16:creationId xmlns:a16="http://schemas.microsoft.com/office/drawing/2014/main" id="{BFA48A6C-AA0B-0444-A467-51FBC0C11063}"/>
              </a:ext>
            </a:extLst>
          </p:cNvPr>
          <p:cNvPicPr>
            <a:picLocks noChangeAspect="1"/>
          </p:cNvPicPr>
          <p:nvPr/>
        </p:nvPicPr>
        <p:blipFill>
          <a:blip r:embed="rId5"/>
          <a:stretch>
            <a:fillRect/>
          </a:stretch>
        </p:blipFill>
        <p:spPr>
          <a:xfrm>
            <a:off x="4781550" y="1931820"/>
            <a:ext cx="2628900" cy="304800"/>
          </a:xfrm>
          <a:prstGeom prst="rect">
            <a:avLst/>
          </a:prstGeom>
        </p:spPr>
      </p:pic>
    </p:spTree>
    <p:extLst>
      <p:ext uri="{BB962C8B-B14F-4D97-AF65-F5344CB8AC3E}">
        <p14:creationId xmlns:p14="http://schemas.microsoft.com/office/powerpoint/2010/main" val="405741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CAA1A-393B-6648-8BA4-468298638464}"/>
              </a:ext>
            </a:extLst>
          </p:cNvPr>
          <p:cNvSpPr>
            <a:spLocks noGrp="1"/>
          </p:cNvSpPr>
          <p:nvPr>
            <p:ph type="title"/>
          </p:nvPr>
        </p:nvSpPr>
        <p:spPr/>
        <p:txBody>
          <a:bodyPr/>
          <a:lstStyle/>
          <a:p>
            <a:r>
              <a:rPr lang="en-US" dirty="0"/>
              <a:t>So far only image-wide classification</a:t>
            </a:r>
          </a:p>
        </p:txBody>
      </p:sp>
      <p:pic>
        <p:nvPicPr>
          <p:cNvPr id="4" name="Picture 3">
            <a:extLst>
              <a:ext uri="{FF2B5EF4-FFF2-40B4-BE49-F238E27FC236}">
                <a16:creationId xmlns:a16="http://schemas.microsoft.com/office/drawing/2014/main" id="{F9AA137F-FF2C-E44D-A0E8-0A12856B83A9}"/>
              </a:ext>
            </a:extLst>
          </p:cNvPr>
          <p:cNvPicPr>
            <a:picLocks noChangeAspect="1"/>
          </p:cNvPicPr>
          <p:nvPr/>
        </p:nvPicPr>
        <p:blipFill>
          <a:blip r:embed="rId2"/>
          <a:stretch>
            <a:fillRect/>
          </a:stretch>
        </p:blipFill>
        <p:spPr>
          <a:xfrm>
            <a:off x="2003750" y="1690688"/>
            <a:ext cx="5974390" cy="2127865"/>
          </a:xfrm>
          <a:prstGeom prst="rect">
            <a:avLst/>
          </a:prstGeom>
        </p:spPr>
      </p:pic>
      <p:pic>
        <p:nvPicPr>
          <p:cNvPr id="5" name="Picture 4">
            <a:extLst>
              <a:ext uri="{FF2B5EF4-FFF2-40B4-BE49-F238E27FC236}">
                <a16:creationId xmlns:a16="http://schemas.microsoft.com/office/drawing/2014/main" id="{343C4ECA-1C61-6A48-AB7B-3D97DE1B3B7E}"/>
              </a:ext>
            </a:extLst>
          </p:cNvPr>
          <p:cNvPicPr>
            <a:picLocks noChangeAspect="1"/>
          </p:cNvPicPr>
          <p:nvPr/>
        </p:nvPicPr>
        <p:blipFill>
          <a:blip r:embed="rId3"/>
          <a:stretch>
            <a:fillRect/>
          </a:stretch>
        </p:blipFill>
        <p:spPr>
          <a:xfrm>
            <a:off x="2003750" y="3958737"/>
            <a:ext cx="5295900" cy="1765300"/>
          </a:xfrm>
          <a:prstGeom prst="rect">
            <a:avLst/>
          </a:prstGeom>
        </p:spPr>
      </p:pic>
      <p:pic>
        <p:nvPicPr>
          <p:cNvPr id="6" name="Picture 5">
            <a:extLst>
              <a:ext uri="{FF2B5EF4-FFF2-40B4-BE49-F238E27FC236}">
                <a16:creationId xmlns:a16="http://schemas.microsoft.com/office/drawing/2014/main" id="{E69736CF-35C1-0E40-96A1-042ECB024C50}"/>
              </a:ext>
            </a:extLst>
          </p:cNvPr>
          <p:cNvPicPr>
            <a:picLocks noChangeAspect="1"/>
          </p:cNvPicPr>
          <p:nvPr/>
        </p:nvPicPr>
        <p:blipFill>
          <a:blip r:embed="rId4"/>
          <a:stretch>
            <a:fillRect/>
          </a:stretch>
        </p:blipFill>
        <p:spPr>
          <a:xfrm>
            <a:off x="9678068" y="1303020"/>
            <a:ext cx="2513932" cy="5554980"/>
          </a:xfrm>
          <a:prstGeom prst="rect">
            <a:avLst/>
          </a:prstGeom>
        </p:spPr>
      </p:pic>
      <p:pic>
        <p:nvPicPr>
          <p:cNvPr id="7" name="Picture 6">
            <a:extLst>
              <a:ext uri="{FF2B5EF4-FFF2-40B4-BE49-F238E27FC236}">
                <a16:creationId xmlns:a16="http://schemas.microsoft.com/office/drawing/2014/main" id="{E74C226D-12A4-A640-8C24-0F55DF1D654A}"/>
              </a:ext>
            </a:extLst>
          </p:cNvPr>
          <p:cNvPicPr>
            <a:picLocks noChangeAspect="1"/>
          </p:cNvPicPr>
          <p:nvPr/>
        </p:nvPicPr>
        <p:blipFill>
          <a:blip r:embed="rId5"/>
          <a:stretch>
            <a:fillRect/>
          </a:stretch>
        </p:blipFill>
        <p:spPr>
          <a:xfrm>
            <a:off x="7978140" y="1303019"/>
            <a:ext cx="1346944" cy="5554981"/>
          </a:xfrm>
          <a:prstGeom prst="rect">
            <a:avLst/>
          </a:prstGeom>
        </p:spPr>
      </p:pic>
    </p:spTree>
    <p:extLst>
      <p:ext uri="{BB962C8B-B14F-4D97-AF65-F5344CB8AC3E}">
        <p14:creationId xmlns:p14="http://schemas.microsoft.com/office/powerpoint/2010/main" val="37855067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F8640-2DBE-1D40-A6E6-F2C6FCBC18B3}"/>
              </a:ext>
            </a:extLst>
          </p:cNvPr>
          <p:cNvSpPr>
            <a:spLocks noGrp="1"/>
          </p:cNvSpPr>
          <p:nvPr>
            <p:ph type="title"/>
          </p:nvPr>
        </p:nvSpPr>
        <p:spPr/>
        <p:txBody>
          <a:bodyPr/>
          <a:lstStyle/>
          <a:p>
            <a:r>
              <a:rPr lang="en-US" dirty="0"/>
              <a:t>Detection via classification: recall</a:t>
            </a:r>
          </a:p>
        </p:txBody>
      </p:sp>
      <p:sp>
        <p:nvSpPr>
          <p:cNvPr id="4" name="Content Placeholder 2">
            <a:extLst>
              <a:ext uri="{FF2B5EF4-FFF2-40B4-BE49-F238E27FC236}">
                <a16:creationId xmlns:a16="http://schemas.microsoft.com/office/drawing/2014/main" id="{7EB71DAD-9B80-EC43-B51E-A203EE83A24E}"/>
              </a:ext>
            </a:extLst>
          </p:cNvPr>
          <p:cNvSpPr>
            <a:spLocks noGrp="1"/>
          </p:cNvSpPr>
          <p:nvPr>
            <p:ph idx="1"/>
          </p:nvPr>
        </p:nvSpPr>
        <p:spPr>
          <a:xfrm>
            <a:off x="2372138" y="1569145"/>
            <a:ext cx="9217882" cy="4471490"/>
          </a:xfrm>
        </p:spPr>
        <p:txBody>
          <a:bodyPr>
            <a:normAutofit fontScale="92500" lnSpcReduction="20000"/>
          </a:bodyPr>
          <a:lstStyle/>
          <a:p>
            <a:r>
              <a:rPr lang="en-US" dirty="0">
                <a:solidFill>
                  <a:srgbClr val="000000"/>
                </a:solidFill>
              </a:rPr>
              <a:t>If object may be in a cluttered scene, slide a window around looking for it.</a:t>
            </a: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r>
              <a:rPr lang="en-US" dirty="0">
                <a:solidFill>
                  <a:srgbClr val="000000"/>
                </a:solidFill>
              </a:rPr>
              <a:t>a brute-force approach with many local decisions.</a:t>
            </a:r>
          </a:p>
          <a:p>
            <a:endParaRPr lang="en-US" dirty="0">
              <a:solidFill>
                <a:srgbClr val="000000"/>
              </a:solidFill>
            </a:endParaRPr>
          </a:p>
          <a:p>
            <a:endParaRPr lang="de-CH" dirty="0"/>
          </a:p>
        </p:txBody>
      </p:sp>
      <p:pic>
        <p:nvPicPr>
          <p:cNvPr id="5" name="Picture 5" descr="HK_SYP_Western_Street_10">
            <a:extLst>
              <a:ext uri="{FF2B5EF4-FFF2-40B4-BE49-F238E27FC236}">
                <a16:creationId xmlns:a16="http://schemas.microsoft.com/office/drawing/2014/main" id="{9DBAABDE-DAE8-0543-B29F-235CB660EDB5}"/>
              </a:ext>
            </a:extLst>
          </p:cNvPr>
          <p:cNvPicPr>
            <a:picLocks noChangeAspect="1" noChangeArrowheads="1"/>
          </p:cNvPicPr>
          <p:nvPr/>
        </p:nvPicPr>
        <p:blipFill>
          <a:blip r:embed="rId2"/>
          <a:srcRect/>
          <a:stretch>
            <a:fillRect/>
          </a:stretch>
        </p:blipFill>
        <p:spPr bwMode="auto">
          <a:xfrm>
            <a:off x="3070638" y="2451992"/>
            <a:ext cx="3779838" cy="2836863"/>
          </a:xfrm>
          <a:prstGeom prst="rect">
            <a:avLst/>
          </a:prstGeom>
          <a:noFill/>
          <a:ln w="9525">
            <a:noFill/>
            <a:miter lim="800000"/>
            <a:headEnd/>
            <a:tailEnd/>
          </a:ln>
        </p:spPr>
      </p:pic>
      <p:sp>
        <p:nvSpPr>
          <p:cNvPr id="6" name="Rectangle 12">
            <a:extLst>
              <a:ext uri="{FF2B5EF4-FFF2-40B4-BE49-F238E27FC236}">
                <a16:creationId xmlns:a16="http://schemas.microsoft.com/office/drawing/2014/main" id="{5DDBE4C4-C621-C74E-99AD-A325AA8C9F51}"/>
              </a:ext>
            </a:extLst>
          </p:cNvPr>
          <p:cNvSpPr>
            <a:spLocks noChangeArrowheads="1"/>
          </p:cNvSpPr>
          <p:nvPr/>
        </p:nvSpPr>
        <p:spPr bwMode="auto">
          <a:xfrm>
            <a:off x="3069051" y="2444055"/>
            <a:ext cx="792162" cy="755650"/>
          </a:xfrm>
          <a:prstGeom prst="rect">
            <a:avLst/>
          </a:prstGeom>
          <a:noFill/>
          <a:ln w="38100" cap="sq">
            <a:solidFill>
              <a:srgbClr val="FFFF00"/>
            </a:solidFill>
            <a:miter lim="800000"/>
            <a:headEnd type="none" w="sm" len="sm"/>
            <a:tailEnd type="none" w="sm" len="sm"/>
          </a:ln>
        </p:spPr>
        <p:txBody>
          <a:bodyPr wrap="none" lIns="90000" tIns="46800" rIns="90000" bIns="46800" anchor="ctr">
            <a:prstTxWarp prst="textNoShape">
              <a:avLst/>
            </a:prstTxWarp>
            <a:spAutoFit/>
          </a:bodyPr>
          <a:lstStyle/>
          <a:p>
            <a:endParaRPr lang="de-DE" sz="2100">
              <a:solidFill>
                <a:srgbClr val="000000"/>
              </a:solidFill>
            </a:endParaRPr>
          </a:p>
        </p:txBody>
      </p:sp>
      <p:pic>
        <p:nvPicPr>
          <p:cNvPr id="7" name="Picture 13" descr="HK_SYP_Western_Street_10">
            <a:extLst>
              <a:ext uri="{FF2B5EF4-FFF2-40B4-BE49-F238E27FC236}">
                <a16:creationId xmlns:a16="http://schemas.microsoft.com/office/drawing/2014/main" id="{5AB88A86-F5ED-FC4B-8EB3-F86363687B94}"/>
              </a:ext>
            </a:extLst>
          </p:cNvPr>
          <p:cNvPicPr>
            <a:picLocks noChangeAspect="1" noChangeArrowheads="1"/>
          </p:cNvPicPr>
          <p:nvPr/>
        </p:nvPicPr>
        <p:blipFill>
          <a:blip r:embed="rId3"/>
          <a:srcRect r="79031" b="74638"/>
          <a:stretch>
            <a:fillRect/>
          </a:stretch>
        </p:blipFill>
        <p:spPr bwMode="auto">
          <a:xfrm>
            <a:off x="7425151" y="3380680"/>
            <a:ext cx="792162" cy="719137"/>
          </a:xfrm>
          <a:prstGeom prst="rect">
            <a:avLst/>
          </a:prstGeom>
          <a:noFill/>
          <a:ln w="38100">
            <a:solidFill>
              <a:srgbClr val="FFFF00"/>
            </a:solidFill>
            <a:miter lim="800000"/>
            <a:headEnd/>
            <a:tailEnd/>
          </a:ln>
        </p:spPr>
      </p:pic>
      <p:sp>
        <p:nvSpPr>
          <p:cNvPr id="8" name="Line 15">
            <a:extLst>
              <a:ext uri="{FF2B5EF4-FFF2-40B4-BE49-F238E27FC236}">
                <a16:creationId xmlns:a16="http://schemas.microsoft.com/office/drawing/2014/main" id="{8115ADE8-2C79-9D4E-9DD5-E7DECCE010FC}"/>
              </a:ext>
            </a:extLst>
          </p:cNvPr>
          <p:cNvSpPr>
            <a:spLocks noChangeShapeType="1"/>
          </p:cNvSpPr>
          <p:nvPr/>
        </p:nvSpPr>
        <p:spPr bwMode="auto">
          <a:xfrm>
            <a:off x="6917151" y="3737867"/>
            <a:ext cx="431800" cy="0"/>
          </a:xfrm>
          <a:prstGeom prst="line">
            <a:avLst/>
          </a:prstGeom>
          <a:noFill/>
          <a:ln w="38100" cap="sq">
            <a:solidFill>
              <a:schemeClr val="bg2"/>
            </a:solidFill>
            <a:round/>
            <a:headEnd type="none" w="sm" len="sm"/>
            <a:tailEnd type="triangle" w="lg" len="med"/>
          </a:ln>
        </p:spPr>
        <p:txBody>
          <a:bodyPr wrap="none" lIns="90000" tIns="46800" rIns="90000" bIns="46800">
            <a:prstTxWarp prst="textNoShape">
              <a:avLst/>
            </a:prstTxWarp>
            <a:spAutoFit/>
          </a:bodyPr>
          <a:lstStyle/>
          <a:p>
            <a:endParaRPr lang="en-US"/>
          </a:p>
        </p:txBody>
      </p:sp>
      <p:sp>
        <p:nvSpPr>
          <p:cNvPr id="9" name="Line 16">
            <a:extLst>
              <a:ext uri="{FF2B5EF4-FFF2-40B4-BE49-F238E27FC236}">
                <a16:creationId xmlns:a16="http://schemas.microsoft.com/office/drawing/2014/main" id="{A77CB8AF-3AF9-C74F-A8D1-02F5C8997AF6}"/>
              </a:ext>
            </a:extLst>
          </p:cNvPr>
          <p:cNvSpPr>
            <a:spLocks noChangeShapeType="1"/>
          </p:cNvSpPr>
          <p:nvPr/>
        </p:nvSpPr>
        <p:spPr bwMode="auto">
          <a:xfrm>
            <a:off x="8325263" y="3739455"/>
            <a:ext cx="431800" cy="0"/>
          </a:xfrm>
          <a:prstGeom prst="line">
            <a:avLst/>
          </a:prstGeom>
          <a:noFill/>
          <a:ln w="38100" cap="sq">
            <a:solidFill>
              <a:schemeClr val="bg2"/>
            </a:solidFill>
            <a:round/>
            <a:headEnd type="none" w="sm" len="sm"/>
            <a:tailEnd type="triangle" w="lg" len="med"/>
          </a:ln>
        </p:spPr>
        <p:txBody>
          <a:bodyPr wrap="none" lIns="90000" tIns="46800" rIns="90000" bIns="46800">
            <a:prstTxWarp prst="textNoShape">
              <a:avLst/>
            </a:prstTxWarp>
            <a:spAutoFit/>
          </a:bodyPr>
          <a:lstStyle/>
          <a:p>
            <a:endParaRPr lang="en-US"/>
          </a:p>
        </p:txBody>
      </p:sp>
      <p:sp>
        <p:nvSpPr>
          <p:cNvPr id="10" name="AutoShape 17">
            <a:extLst>
              <a:ext uri="{FF2B5EF4-FFF2-40B4-BE49-F238E27FC236}">
                <a16:creationId xmlns:a16="http://schemas.microsoft.com/office/drawing/2014/main" id="{557086A8-329C-6F41-A070-2DD34CAE81F5}"/>
              </a:ext>
            </a:extLst>
          </p:cNvPr>
          <p:cNvSpPr>
            <a:spLocks noChangeArrowheads="1"/>
          </p:cNvSpPr>
          <p:nvPr/>
        </p:nvSpPr>
        <p:spPr bwMode="auto">
          <a:xfrm>
            <a:off x="8830088" y="3128267"/>
            <a:ext cx="2016125" cy="1223963"/>
          </a:xfrm>
          <a:prstGeom prst="roundRect">
            <a:avLst>
              <a:gd name="adj" fmla="val 16667"/>
            </a:avLst>
          </a:prstGeom>
          <a:noFill/>
          <a:ln w="38100" cap="sq">
            <a:solidFill>
              <a:schemeClr val="bg2"/>
            </a:solidFill>
            <a:round/>
            <a:headEnd type="none" w="sm" len="sm"/>
            <a:tailEnd type="none" w="sm" len="sm"/>
          </a:ln>
        </p:spPr>
        <p:txBody>
          <a:bodyPr lIns="90000" tIns="46800" rIns="90000" bIns="46800" anchor="ctr">
            <a:prstTxWarp prst="textNoShape">
              <a:avLst/>
            </a:prstTxWarp>
            <a:spAutoFit/>
          </a:bodyPr>
          <a:lstStyle/>
          <a:p>
            <a:endParaRPr lang="de-DE" sz="2100">
              <a:solidFill>
                <a:srgbClr val="000000"/>
              </a:solidFill>
            </a:endParaRPr>
          </a:p>
        </p:txBody>
      </p:sp>
      <p:sp>
        <p:nvSpPr>
          <p:cNvPr id="11" name="Text Box 18">
            <a:extLst>
              <a:ext uri="{FF2B5EF4-FFF2-40B4-BE49-F238E27FC236}">
                <a16:creationId xmlns:a16="http://schemas.microsoft.com/office/drawing/2014/main" id="{F9F71D10-DAA6-EC40-AEFD-77AD75637213}"/>
              </a:ext>
            </a:extLst>
          </p:cNvPr>
          <p:cNvSpPr txBox="1">
            <a:spLocks noChangeArrowheads="1"/>
          </p:cNvSpPr>
          <p:nvPr/>
        </p:nvSpPr>
        <p:spPr bwMode="auto">
          <a:xfrm>
            <a:off x="8542751" y="3380680"/>
            <a:ext cx="2557462" cy="762000"/>
          </a:xfrm>
          <a:prstGeom prst="rect">
            <a:avLst/>
          </a:prstGeom>
          <a:noFill/>
          <a:ln w="12700" cap="sq">
            <a:noFill/>
            <a:miter lim="800000"/>
            <a:headEnd type="none" w="sm" len="sm"/>
            <a:tailEnd type="none" w="sm" len="sm"/>
          </a:ln>
        </p:spPr>
        <p:txBody>
          <a:bodyPr lIns="90000" tIns="46800" rIns="90000" bIns="46800">
            <a:prstTxWarp prst="textNoShape">
              <a:avLst/>
            </a:prstTxWarp>
            <a:spAutoFit/>
          </a:bodyPr>
          <a:lstStyle/>
          <a:p>
            <a:pPr algn="ctr">
              <a:spcBef>
                <a:spcPct val="50000"/>
              </a:spcBef>
            </a:pPr>
            <a:r>
              <a:rPr lang="en-US" sz="2200" dirty="0">
                <a:solidFill>
                  <a:srgbClr val="000000"/>
                </a:solidFill>
              </a:rPr>
              <a:t>Car/non-car Classifier</a:t>
            </a:r>
          </a:p>
        </p:txBody>
      </p:sp>
      <p:sp>
        <p:nvSpPr>
          <p:cNvPr id="12" name="Rectangle 22">
            <a:extLst>
              <a:ext uri="{FF2B5EF4-FFF2-40B4-BE49-F238E27FC236}">
                <a16:creationId xmlns:a16="http://schemas.microsoft.com/office/drawing/2014/main" id="{6887C01A-8FD6-BD42-9BCF-116508A64338}"/>
              </a:ext>
            </a:extLst>
          </p:cNvPr>
          <p:cNvSpPr>
            <a:spLocks noChangeArrowheads="1"/>
          </p:cNvSpPr>
          <p:nvPr/>
        </p:nvSpPr>
        <p:spPr bwMode="auto">
          <a:xfrm>
            <a:off x="3070638" y="2442467"/>
            <a:ext cx="1152525" cy="1081088"/>
          </a:xfrm>
          <a:prstGeom prst="rect">
            <a:avLst/>
          </a:prstGeom>
          <a:noFill/>
          <a:ln w="38100" cap="sq">
            <a:solidFill>
              <a:srgbClr val="FFFF00"/>
            </a:solidFill>
            <a:miter lim="800000"/>
            <a:headEnd type="none" w="sm" len="sm"/>
            <a:tailEnd type="none" w="sm" len="sm"/>
          </a:ln>
        </p:spPr>
        <p:txBody>
          <a:bodyPr wrap="none" lIns="90000" tIns="46800" rIns="90000" bIns="46800" anchor="ctr">
            <a:prstTxWarp prst="textNoShape">
              <a:avLst/>
            </a:prstTxWarp>
            <a:spAutoFit/>
          </a:bodyPr>
          <a:lstStyle/>
          <a:p>
            <a:endParaRPr lang="de-DE" sz="2100">
              <a:solidFill>
                <a:srgbClr val="000000"/>
              </a:solidFill>
            </a:endParaRPr>
          </a:p>
        </p:txBody>
      </p:sp>
      <p:sp>
        <p:nvSpPr>
          <p:cNvPr id="13" name="TextBox 19">
            <a:extLst>
              <a:ext uri="{FF2B5EF4-FFF2-40B4-BE49-F238E27FC236}">
                <a16:creationId xmlns:a16="http://schemas.microsoft.com/office/drawing/2014/main" id="{122FFD17-73BB-C04C-A2AB-7627AEE5A3FA}"/>
              </a:ext>
            </a:extLst>
          </p:cNvPr>
          <p:cNvSpPr txBox="1">
            <a:spLocks noChangeArrowheads="1"/>
          </p:cNvSpPr>
          <p:nvPr/>
        </p:nvSpPr>
        <p:spPr bwMode="auto">
          <a:xfrm>
            <a:off x="1999076" y="6550223"/>
            <a:ext cx="3184010" cy="307777"/>
          </a:xfrm>
          <a:prstGeom prst="rect">
            <a:avLst/>
          </a:prstGeom>
          <a:noFill/>
          <a:ln w="9525">
            <a:noFill/>
            <a:miter lim="800000"/>
            <a:headEnd/>
            <a:tailEnd/>
          </a:ln>
        </p:spPr>
        <p:txBody>
          <a:bodyPr wrap="none">
            <a:prstTxWarp prst="textNoShape">
              <a:avLst/>
            </a:prstTxWarp>
            <a:spAutoFit/>
          </a:bodyPr>
          <a:lstStyle/>
          <a:p>
            <a:r>
              <a:rPr lang="en-US" sz="1400" b="0" dirty="0">
                <a:solidFill>
                  <a:srgbClr val="000000"/>
                </a:solidFill>
              </a:rPr>
              <a:t>Slide adapted from Kristen </a:t>
            </a:r>
            <a:r>
              <a:rPr lang="en-US" sz="1400" b="0" dirty="0" err="1">
                <a:solidFill>
                  <a:srgbClr val="000000"/>
                </a:solidFill>
              </a:rPr>
              <a:t>Grauman</a:t>
            </a:r>
            <a:endParaRPr lang="de-CH" sz="1400" b="0" dirty="0">
              <a:solidFill>
                <a:srgbClr val="000000"/>
              </a:solidFill>
            </a:endParaRPr>
          </a:p>
        </p:txBody>
      </p:sp>
    </p:spTree>
    <p:extLst>
      <p:ext uri="{BB962C8B-B14F-4D97-AF65-F5344CB8AC3E}">
        <p14:creationId xmlns:p14="http://schemas.microsoft.com/office/powerpoint/2010/main" val="93739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17 -0.00023 C 0.16701 -0.00393 0.33403 -0.00741 0.33264 -0.00347 C 0.33125 0.0007 -0.0099 0.01667 -0.00816 0.02384 C -0.00642 0.03125 0.34306 0.03334 0.34306 0.04051 C 0.34306 0.04746 -0.00938 0.05718 -0.00816 0.06621 C -0.00694 0.07523 0.35312 0.0838 0.35 0.09514 C 0.34687 0.10648 -0.02622 0.12616 -0.02674 0.13449 C -0.02726 0.14306 0.34618 0.14005 0.34653 0.14514 C 0.34687 0.15046 -0.025 0.15903 -0.02448 0.16621 C -0.02396 0.17338 0.34878 0.18171 0.35 0.18912 C 0.35121 0.19653 -0.01701 0.20209 -0.01754 0.21181 C -0.01806 0.22153 0.34549 0.24074 0.34653 0.24815 C 0.34757 0.25556 -0.01094 0.25255 -0.01163 0.25718 C -0.01233 0.26204 0.34184 0.27084 0.34201 0.27685 C 0.34219 0.2831 -0.01233 0.28889 -0.01042 0.29375 C -0.00851 0.29838 0.35451 0.29838 0.35365 0.30579 C 0.35295 0.31343 -0.01458 0.33426 -0.0151 0.33912 C -0.01563 0.34398 0.28924 0.33519 0.35 0.33449 " pathEditMode="relative" rAng="0" ptsTypes="aaaaaaaaaaaaaaaaaA">
                                      <p:cBhvr>
                                        <p:cTn id="6" dur="5000" fill="hold"/>
                                        <p:tgtEl>
                                          <p:spTgt spid="6"/>
                                        </p:tgtEl>
                                        <p:attrNameLst>
                                          <p:attrName>ppt_x</p:attrName>
                                          <p:attrName>ppt_y</p:attrName>
                                        </p:attrNameLst>
                                      </p:cBhvr>
                                      <p:rCtr x="16300" y="16900"/>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0" presetClass="path" presetSubtype="0" accel="50000" decel="50000" fill="hold" grpId="1" nodeType="withEffect">
                                  <p:stCondLst>
                                    <p:cond delay="0"/>
                                  </p:stCondLst>
                                  <p:childTnLst>
                                    <p:animMotion origin="layout" path="M 4.16667E-6 1.48148E-6 C 0.16527 -0.00625 0.33072 -0.0125 0.32552 -0.00764 C 0.32031 -0.00278 -0.03091 0.02245 -0.03143 0.0294 C -0.03195 0.03634 0.32187 0.02708 0.32204 0.03426 C 0.32222 0.04143 -0.029 0.06551 -0.03021 0.07292 C -0.03143 0.08032 0.31753 0.07222 0.3151 0.07917 C 0.31267 0.08611 -0.04827 0.10463 -0.04532 0.11481 C -0.04237 0.125 0.33125 0.13218 0.33246 0.13958 C 0.33368 0.14699 -0.03803 0.15301 -0.03837 0.15972 C -0.03872 0.16643 0.33055 0.16898 0.3302 0.17986 C 0.32986 0.19074 -0.03976 0.21551 -0.0408 0.22477 C -0.04184 0.23403 0.32638 0.22616 0.3243 0.23565 C 0.32222 0.24514 -0.0533 0.27593 -0.05348 0.28218 C -0.05365 0.28843 0.26041 0.27454 0.32326 0.27292 " pathEditMode="relative" ptsTypes="aaaaaaaaaaaaaA">
                                      <p:cBhvr>
                                        <p:cTn id="14" dur="3000" fill="hold"/>
                                        <p:tgtEl>
                                          <p:spTgt spid="12"/>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2" grpId="0" animBg="1"/>
      <p:bldP spid="12"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2D434-0CC3-C249-9172-4A14A3EE90C9}"/>
              </a:ext>
            </a:extLst>
          </p:cNvPr>
          <p:cNvSpPr>
            <a:spLocks noGrp="1"/>
          </p:cNvSpPr>
          <p:nvPr>
            <p:ph type="title"/>
          </p:nvPr>
        </p:nvSpPr>
        <p:spPr/>
        <p:txBody>
          <a:bodyPr/>
          <a:lstStyle/>
          <a:p>
            <a:r>
              <a:rPr lang="en-US" dirty="0"/>
              <a:t>Regions with CNN features</a:t>
            </a:r>
          </a:p>
        </p:txBody>
      </p:sp>
      <p:sp>
        <p:nvSpPr>
          <p:cNvPr id="3" name="Content Placeholder 2">
            <a:extLst>
              <a:ext uri="{FF2B5EF4-FFF2-40B4-BE49-F238E27FC236}">
                <a16:creationId xmlns:a16="http://schemas.microsoft.com/office/drawing/2014/main" id="{2715074F-6FBD-1447-8086-C6E2FA2CAC5D}"/>
              </a:ext>
            </a:extLst>
          </p:cNvPr>
          <p:cNvSpPr>
            <a:spLocks noGrp="1"/>
          </p:cNvSpPr>
          <p:nvPr>
            <p:ph idx="1"/>
          </p:nvPr>
        </p:nvSpPr>
        <p:spPr>
          <a:xfrm>
            <a:off x="6720840" y="1825624"/>
            <a:ext cx="4951010" cy="5032375"/>
          </a:xfrm>
        </p:spPr>
        <p:txBody>
          <a:bodyPr>
            <a:normAutofit fontScale="92500"/>
          </a:bodyPr>
          <a:lstStyle/>
          <a:p>
            <a:r>
              <a:rPr lang="en-US" sz="2400" dirty="0"/>
              <a:t>[Images adapted from the article]</a:t>
            </a:r>
          </a:p>
          <a:p>
            <a:r>
              <a:rPr lang="en-US" sz="2400" dirty="0"/>
              <a:t>Very similar idea as sliding windows</a:t>
            </a:r>
          </a:p>
          <a:p>
            <a:r>
              <a:rPr lang="en-US" sz="2400" dirty="0"/>
              <a:t>However, instead of sliding windows, they use </a:t>
            </a:r>
            <a:r>
              <a:rPr lang="en-US" sz="2400" b="1" dirty="0"/>
              <a:t>region proposal</a:t>
            </a:r>
            <a:r>
              <a:rPr lang="en-US" sz="2400" dirty="0"/>
              <a:t> schemes to make the algorithm very fast.</a:t>
            </a:r>
          </a:p>
          <a:p>
            <a:r>
              <a:rPr lang="en-US" sz="2400" dirty="0"/>
              <a:t>Three modules: </a:t>
            </a:r>
          </a:p>
          <a:p>
            <a:pPr marL="457200" indent="-457200">
              <a:buFont typeface="+mj-lt"/>
              <a:buAutoNum type="arabicPeriod"/>
            </a:pPr>
            <a:r>
              <a:rPr lang="en-US" sz="2400" dirty="0"/>
              <a:t>Region proposals by </a:t>
            </a:r>
            <a:r>
              <a:rPr lang="en-US" sz="2400" b="1" dirty="0"/>
              <a:t>selective search</a:t>
            </a:r>
            <a:r>
              <a:rPr lang="en-US" sz="2400" dirty="0"/>
              <a:t> [</a:t>
            </a:r>
            <a:r>
              <a:rPr lang="en-US" sz="2400" dirty="0" err="1"/>
              <a:t>Uijlings</a:t>
            </a:r>
            <a:r>
              <a:rPr lang="en-US" sz="2400" dirty="0"/>
              <a:t> et al. 2012] and warp regions to a fixed size</a:t>
            </a:r>
          </a:p>
          <a:p>
            <a:pPr marL="457200" indent="-457200">
              <a:buFont typeface="+mj-lt"/>
              <a:buAutoNum type="arabicPeriod"/>
            </a:pPr>
            <a:r>
              <a:rPr lang="en-US" sz="2400" dirty="0"/>
              <a:t>CNNs to extract features</a:t>
            </a:r>
          </a:p>
          <a:p>
            <a:pPr marL="457200" indent="-457200">
              <a:buFont typeface="+mj-lt"/>
              <a:buAutoNum type="arabicPeriod"/>
            </a:pPr>
            <a:r>
              <a:rPr lang="en-US" sz="2400" dirty="0"/>
              <a:t>SVM to classify</a:t>
            </a:r>
          </a:p>
          <a:p>
            <a:pPr marL="0" indent="0">
              <a:buNone/>
            </a:pPr>
            <a:r>
              <a:rPr lang="en-US" sz="2400" dirty="0"/>
              <a:t>Multi-stage method and can be slow</a:t>
            </a:r>
            <a:br>
              <a:rPr lang="en-US" sz="2400" dirty="0"/>
            </a:br>
            <a:endParaRPr lang="en-US" sz="2400" dirty="0"/>
          </a:p>
        </p:txBody>
      </p:sp>
      <p:pic>
        <p:nvPicPr>
          <p:cNvPr id="5" name="Picture 4">
            <a:extLst>
              <a:ext uri="{FF2B5EF4-FFF2-40B4-BE49-F238E27FC236}">
                <a16:creationId xmlns:a16="http://schemas.microsoft.com/office/drawing/2014/main" id="{54FDAF41-E923-1546-82A5-B5AA5F9167FD}"/>
              </a:ext>
            </a:extLst>
          </p:cNvPr>
          <p:cNvPicPr>
            <a:picLocks noChangeAspect="1"/>
          </p:cNvPicPr>
          <p:nvPr/>
        </p:nvPicPr>
        <p:blipFill>
          <a:blip r:embed="rId2"/>
          <a:stretch>
            <a:fillRect/>
          </a:stretch>
        </p:blipFill>
        <p:spPr>
          <a:xfrm>
            <a:off x="0" y="5689600"/>
            <a:ext cx="6388100" cy="1168400"/>
          </a:xfrm>
          <a:prstGeom prst="rect">
            <a:avLst/>
          </a:prstGeom>
          <a:solidFill>
            <a:schemeClr val="bg1"/>
          </a:solidFill>
        </p:spPr>
      </p:pic>
      <p:pic>
        <p:nvPicPr>
          <p:cNvPr id="6" name="Picture 5">
            <a:extLst>
              <a:ext uri="{FF2B5EF4-FFF2-40B4-BE49-F238E27FC236}">
                <a16:creationId xmlns:a16="http://schemas.microsoft.com/office/drawing/2014/main" id="{530797C4-885D-BA4E-B6C3-4B3876A48624}"/>
              </a:ext>
            </a:extLst>
          </p:cNvPr>
          <p:cNvPicPr>
            <a:picLocks noChangeAspect="1"/>
          </p:cNvPicPr>
          <p:nvPr/>
        </p:nvPicPr>
        <p:blipFill>
          <a:blip r:embed="rId3"/>
          <a:stretch>
            <a:fillRect/>
          </a:stretch>
        </p:blipFill>
        <p:spPr>
          <a:xfrm>
            <a:off x="689145" y="2333071"/>
            <a:ext cx="6031695" cy="2117248"/>
          </a:xfrm>
          <a:prstGeom prst="rect">
            <a:avLst/>
          </a:prstGeom>
        </p:spPr>
      </p:pic>
    </p:spTree>
    <p:extLst>
      <p:ext uri="{BB962C8B-B14F-4D97-AF65-F5344CB8AC3E}">
        <p14:creationId xmlns:p14="http://schemas.microsoft.com/office/powerpoint/2010/main" val="12896015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EEF0C-EE02-2845-8024-3CBA17DD2596}"/>
              </a:ext>
            </a:extLst>
          </p:cNvPr>
          <p:cNvSpPr>
            <a:spLocks noGrp="1"/>
          </p:cNvSpPr>
          <p:nvPr>
            <p:ph type="title"/>
          </p:nvPr>
        </p:nvSpPr>
        <p:spPr/>
        <p:txBody>
          <a:bodyPr/>
          <a:lstStyle/>
          <a:p>
            <a:r>
              <a:rPr lang="en-US" dirty="0"/>
              <a:t>Fast Region-based CNN – Fast R-CNN</a:t>
            </a:r>
          </a:p>
        </p:txBody>
      </p:sp>
      <p:sp>
        <p:nvSpPr>
          <p:cNvPr id="3" name="Content Placeholder 2">
            <a:extLst>
              <a:ext uri="{FF2B5EF4-FFF2-40B4-BE49-F238E27FC236}">
                <a16:creationId xmlns:a16="http://schemas.microsoft.com/office/drawing/2014/main" id="{800D97DF-531A-6149-8889-DF1875929DE9}"/>
              </a:ext>
            </a:extLst>
          </p:cNvPr>
          <p:cNvSpPr>
            <a:spLocks noGrp="1"/>
          </p:cNvSpPr>
          <p:nvPr>
            <p:ph idx="1"/>
          </p:nvPr>
        </p:nvSpPr>
        <p:spPr>
          <a:xfrm>
            <a:off x="6446520" y="1825625"/>
            <a:ext cx="5225330" cy="4351338"/>
          </a:xfrm>
        </p:spPr>
        <p:txBody>
          <a:bodyPr>
            <a:normAutofit/>
          </a:bodyPr>
          <a:lstStyle/>
          <a:p>
            <a:r>
              <a:rPr lang="en-US" sz="2400" dirty="0"/>
              <a:t>[Images adapted from publication]</a:t>
            </a:r>
          </a:p>
          <a:p>
            <a:r>
              <a:rPr lang="en-US" sz="2400" dirty="0"/>
              <a:t>Unifying the feature extraction and classification into one step</a:t>
            </a:r>
          </a:p>
          <a:p>
            <a:pPr marL="457200" indent="-457200">
              <a:buFont typeface="+mj-lt"/>
              <a:buAutoNum type="arabicPeriod"/>
            </a:pPr>
            <a:r>
              <a:rPr lang="en-US" sz="2400" dirty="0"/>
              <a:t>Region proposals are constructed</a:t>
            </a:r>
          </a:p>
          <a:p>
            <a:pPr marL="457200" indent="-457200">
              <a:buFont typeface="+mj-lt"/>
              <a:buAutoNum type="arabicPeriod"/>
            </a:pPr>
            <a:r>
              <a:rPr lang="en-US" sz="2400" dirty="0"/>
              <a:t>A CNN takes input the image and region proposals and classifies each region. </a:t>
            </a:r>
          </a:p>
          <a:p>
            <a:r>
              <a:rPr lang="en-US" sz="2400" dirty="0"/>
              <a:t>Roi pooling layer makes it possible</a:t>
            </a:r>
          </a:p>
          <a:p>
            <a:r>
              <a:rPr lang="en-US" sz="2400" dirty="0"/>
              <a:t>Unified multi-class training </a:t>
            </a:r>
          </a:p>
          <a:p>
            <a:r>
              <a:rPr lang="en-US" sz="2400" dirty="0"/>
              <a:t>Faster at test time</a:t>
            </a:r>
          </a:p>
        </p:txBody>
      </p:sp>
      <p:pic>
        <p:nvPicPr>
          <p:cNvPr id="5" name="Picture 4">
            <a:extLst>
              <a:ext uri="{FF2B5EF4-FFF2-40B4-BE49-F238E27FC236}">
                <a16:creationId xmlns:a16="http://schemas.microsoft.com/office/drawing/2014/main" id="{3F5E95FA-C2FD-E04F-983D-07DF4B372384}"/>
              </a:ext>
            </a:extLst>
          </p:cNvPr>
          <p:cNvPicPr>
            <a:picLocks noChangeAspect="1"/>
          </p:cNvPicPr>
          <p:nvPr/>
        </p:nvPicPr>
        <p:blipFill>
          <a:blip r:embed="rId2"/>
          <a:stretch>
            <a:fillRect/>
          </a:stretch>
        </p:blipFill>
        <p:spPr>
          <a:xfrm>
            <a:off x="3261360" y="5114657"/>
            <a:ext cx="1699260" cy="1481406"/>
          </a:xfrm>
          <a:prstGeom prst="rect">
            <a:avLst/>
          </a:prstGeom>
          <a:solidFill>
            <a:schemeClr val="bg1"/>
          </a:solidFill>
        </p:spPr>
      </p:pic>
      <p:pic>
        <p:nvPicPr>
          <p:cNvPr id="6" name="Picture 5">
            <a:extLst>
              <a:ext uri="{FF2B5EF4-FFF2-40B4-BE49-F238E27FC236}">
                <a16:creationId xmlns:a16="http://schemas.microsoft.com/office/drawing/2014/main" id="{BA219866-57F1-D845-A7C7-16A28050EBCA}"/>
              </a:ext>
            </a:extLst>
          </p:cNvPr>
          <p:cNvPicPr>
            <a:picLocks noChangeAspect="1"/>
          </p:cNvPicPr>
          <p:nvPr/>
        </p:nvPicPr>
        <p:blipFill>
          <a:blip r:embed="rId3"/>
          <a:stretch>
            <a:fillRect/>
          </a:stretch>
        </p:blipFill>
        <p:spPr>
          <a:xfrm>
            <a:off x="674370" y="2071370"/>
            <a:ext cx="5520222" cy="2203450"/>
          </a:xfrm>
          <a:prstGeom prst="rect">
            <a:avLst/>
          </a:prstGeom>
        </p:spPr>
      </p:pic>
    </p:spTree>
    <p:extLst>
      <p:ext uri="{BB962C8B-B14F-4D97-AF65-F5344CB8AC3E}">
        <p14:creationId xmlns:p14="http://schemas.microsoft.com/office/powerpoint/2010/main" val="35283773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F51C5-272A-C04B-8D23-14E780959920}"/>
              </a:ext>
            </a:extLst>
          </p:cNvPr>
          <p:cNvSpPr>
            <a:spLocks noGrp="1"/>
          </p:cNvSpPr>
          <p:nvPr>
            <p:ph type="title"/>
          </p:nvPr>
        </p:nvSpPr>
        <p:spPr/>
        <p:txBody>
          <a:bodyPr/>
          <a:lstStyle/>
          <a:p>
            <a:r>
              <a:rPr lang="en-US" dirty="0"/>
              <a:t>How do we extend this to segmentation?</a:t>
            </a:r>
          </a:p>
        </p:txBody>
      </p:sp>
      <p:sp>
        <p:nvSpPr>
          <p:cNvPr id="3" name="Content Placeholder 2">
            <a:extLst>
              <a:ext uri="{FF2B5EF4-FFF2-40B4-BE49-F238E27FC236}">
                <a16:creationId xmlns:a16="http://schemas.microsoft.com/office/drawing/2014/main" id="{0ECCB6EF-A245-7B45-8D4C-ED878D7D18CB}"/>
              </a:ext>
            </a:extLst>
          </p:cNvPr>
          <p:cNvSpPr>
            <a:spLocks noGrp="1"/>
          </p:cNvSpPr>
          <p:nvPr>
            <p:ph idx="1"/>
          </p:nvPr>
        </p:nvSpPr>
        <p:spPr>
          <a:xfrm>
            <a:off x="7349490" y="1825625"/>
            <a:ext cx="4617720" cy="4351338"/>
          </a:xfrm>
        </p:spPr>
        <p:txBody>
          <a:bodyPr/>
          <a:lstStyle/>
          <a:p>
            <a:r>
              <a:rPr lang="en-US" dirty="0"/>
              <a:t>Classification CNN progressively reduces the size of the network</a:t>
            </a:r>
          </a:p>
          <a:p>
            <a:r>
              <a:rPr lang="en-US" dirty="0"/>
              <a:t>Segmentation needs to keep the size of the image constant</a:t>
            </a:r>
          </a:p>
          <a:p>
            <a:r>
              <a:rPr lang="en-US" dirty="0"/>
              <a:t>Pixel-wise classification</a:t>
            </a:r>
          </a:p>
          <a:p>
            <a:r>
              <a:rPr lang="en-US" dirty="0"/>
              <a:t>Commonly used training loss is pixel-wise cross entropy</a:t>
            </a:r>
          </a:p>
        </p:txBody>
      </p:sp>
      <p:grpSp>
        <p:nvGrpSpPr>
          <p:cNvPr id="4" name="Group 3">
            <a:extLst>
              <a:ext uri="{FF2B5EF4-FFF2-40B4-BE49-F238E27FC236}">
                <a16:creationId xmlns:a16="http://schemas.microsoft.com/office/drawing/2014/main" id="{B606DEE7-6915-424B-AC04-E083CD517F14}"/>
              </a:ext>
            </a:extLst>
          </p:cNvPr>
          <p:cNvGrpSpPr>
            <a:grpSpLocks noChangeAspect="1"/>
          </p:cNvGrpSpPr>
          <p:nvPr/>
        </p:nvGrpSpPr>
        <p:grpSpPr>
          <a:xfrm>
            <a:off x="1992044" y="4094671"/>
            <a:ext cx="5160898" cy="2580449"/>
            <a:chOff x="6924037" y="1275713"/>
            <a:chExt cx="5201920" cy="2600960"/>
          </a:xfrm>
        </p:grpSpPr>
        <p:pic>
          <p:nvPicPr>
            <p:cNvPr id="5" name="Picture 4">
              <a:extLst>
                <a:ext uri="{FF2B5EF4-FFF2-40B4-BE49-F238E27FC236}">
                  <a16:creationId xmlns:a16="http://schemas.microsoft.com/office/drawing/2014/main" id="{77E1C574-8F75-764B-BE43-91FFEA5EC7E0}"/>
                </a:ext>
              </a:extLst>
            </p:cNvPr>
            <p:cNvPicPr>
              <a:picLocks noChangeAspect="1"/>
            </p:cNvPicPr>
            <p:nvPr/>
          </p:nvPicPr>
          <p:blipFill>
            <a:blip r:embed="rId2"/>
            <a:stretch>
              <a:fillRect/>
            </a:stretch>
          </p:blipFill>
          <p:spPr>
            <a:xfrm>
              <a:off x="6924037" y="1275713"/>
              <a:ext cx="2600960" cy="2600960"/>
            </a:xfrm>
            <a:prstGeom prst="rect">
              <a:avLst/>
            </a:prstGeom>
          </p:spPr>
        </p:pic>
        <p:pic>
          <p:nvPicPr>
            <p:cNvPr id="6" name="Picture 5">
              <a:extLst>
                <a:ext uri="{FF2B5EF4-FFF2-40B4-BE49-F238E27FC236}">
                  <a16:creationId xmlns:a16="http://schemas.microsoft.com/office/drawing/2014/main" id="{FAD148B2-C2FA-DD4C-994A-60AB4AB00531}"/>
                </a:ext>
              </a:extLst>
            </p:cNvPr>
            <p:cNvPicPr>
              <a:picLocks noChangeAspect="1"/>
            </p:cNvPicPr>
            <p:nvPr/>
          </p:nvPicPr>
          <p:blipFill>
            <a:blip r:embed="rId3"/>
            <a:stretch>
              <a:fillRect/>
            </a:stretch>
          </p:blipFill>
          <p:spPr>
            <a:xfrm>
              <a:off x="9524997" y="1275713"/>
              <a:ext cx="2600960" cy="2600960"/>
            </a:xfrm>
            <a:prstGeom prst="rect">
              <a:avLst/>
            </a:prstGeom>
          </p:spPr>
        </p:pic>
      </p:grpSp>
      <p:pic>
        <p:nvPicPr>
          <p:cNvPr id="7" name="Picture 6">
            <a:extLst>
              <a:ext uri="{FF2B5EF4-FFF2-40B4-BE49-F238E27FC236}">
                <a16:creationId xmlns:a16="http://schemas.microsoft.com/office/drawing/2014/main" id="{A723D2CC-0931-AE40-8A8E-1BEBEC9D229A}"/>
              </a:ext>
            </a:extLst>
          </p:cNvPr>
          <p:cNvPicPr>
            <a:picLocks noChangeAspect="1"/>
          </p:cNvPicPr>
          <p:nvPr/>
        </p:nvPicPr>
        <p:blipFill>
          <a:blip r:embed="rId4"/>
          <a:stretch>
            <a:fillRect/>
          </a:stretch>
        </p:blipFill>
        <p:spPr>
          <a:xfrm>
            <a:off x="1047604" y="1699396"/>
            <a:ext cx="5974390" cy="2127865"/>
          </a:xfrm>
          <a:prstGeom prst="rect">
            <a:avLst/>
          </a:prstGeom>
          <a:solidFill>
            <a:schemeClr val="bg1"/>
          </a:solidFill>
        </p:spPr>
      </p:pic>
    </p:spTree>
    <p:extLst>
      <p:ext uri="{BB962C8B-B14F-4D97-AF65-F5344CB8AC3E}">
        <p14:creationId xmlns:p14="http://schemas.microsoft.com/office/powerpoint/2010/main" val="165862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F4B31-35BD-B544-8130-F00136AF0380}"/>
              </a:ext>
            </a:extLst>
          </p:cNvPr>
          <p:cNvSpPr>
            <a:spLocks noGrp="1"/>
          </p:cNvSpPr>
          <p:nvPr>
            <p:ph type="title"/>
          </p:nvPr>
        </p:nvSpPr>
        <p:spPr/>
        <p:txBody>
          <a:bodyPr/>
          <a:lstStyle/>
          <a:p>
            <a:r>
              <a:rPr lang="en-US" dirty="0"/>
              <a:t>Two competing factors</a:t>
            </a:r>
          </a:p>
        </p:txBody>
      </p:sp>
      <p:sp>
        <p:nvSpPr>
          <p:cNvPr id="3" name="Content Placeholder 2">
            <a:extLst>
              <a:ext uri="{FF2B5EF4-FFF2-40B4-BE49-F238E27FC236}">
                <a16:creationId xmlns:a16="http://schemas.microsoft.com/office/drawing/2014/main" id="{A5F384B2-CDB6-8444-844A-007047EDCBD3}"/>
              </a:ext>
            </a:extLst>
          </p:cNvPr>
          <p:cNvSpPr>
            <a:spLocks noGrp="1"/>
          </p:cNvSpPr>
          <p:nvPr>
            <p:ph idx="1"/>
          </p:nvPr>
        </p:nvSpPr>
        <p:spPr>
          <a:xfrm>
            <a:off x="2372138" y="1825625"/>
            <a:ext cx="4643518" cy="4351338"/>
          </a:xfrm>
        </p:spPr>
        <p:txBody>
          <a:bodyPr/>
          <a:lstStyle/>
          <a:p>
            <a:pPr marL="0" indent="0">
              <a:buNone/>
            </a:pPr>
            <a:r>
              <a:rPr lang="en-US" b="1" dirty="0"/>
              <a:t>Integrating larger context</a:t>
            </a:r>
          </a:p>
          <a:p>
            <a:r>
              <a:rPr lang="en-US" dirty="0"/>
              <a:t>Decision for each pixel should look at a large portion of the image to decide the semantic label. </a:t>
            </a:r>
          </a:p>
          <a:p>
            <a:r>
              <a:rPr lang="en-US" dirty="0"/>
              <a:t>But this means information for neighboring pixels are very similar – difficult to disambiguate boundaries. </a:t>
            </a:r>
          </a:p>
        </p:txBody>
      </p:sp>
      <p:sp>
        <p:nvSpPr>
          <p:cNvPr id="4" name="Content Placeholder 2">
            <a:extLst>
              <a:ext uri="{FF2B5EF4-FFF2-40B4-BE49-F238E27FC236}">
                <a16:creationId xmlns:a16="http://schemas.microsoft.com/office/drawing/2014/main" id="{A0F59C65-9DB1-C340-8703-13B34C653A8B}"/>
              </a:ext>
            </a:extLst>
          </p:cNvPr>
          <p:cNvSpPr txBox="1">
            <a:spLocks/>
          </p:cNvSpPr>
          <p:nvPr/>
        </p:nvSpPr>
        <p:spPr>
          <a:xfrm>
            <a:off x="7269959" y="1825625"/>
            <a:ext cx="4643518" cy="4667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Distinguishing neighboring boundary pixels</a:t>
            </a:r>
          </a:p>
          <a:p>
            <a:r>
              <a:rPr lang="en-US" dirty="0"/>
              <a:t>Network should be able to distinguish neighboring pixels – focusing on fine level details. </a:t>
            </a:r>
          </a:p>
          <a:p>
            <a:r>
              <a:rPr lang="en-US" dirty="0"/>
              <a:t>Only focusing on fine level details cannot integrate the larger image context and have trouble determining the semantic labels. </a:t>
            </a:r>
          </a:p>
        </p:txBody>
      </p:sp>
    </p:spTree>
    <p:extLst>
      <p:ext uri="{BB962C8B-B14F-4D97-AF65-F5344CB8AC3E}">
        <p14:creationId xmlns:p14="http://schemas.microsoft.com/office/powerpoint/2010/main" val="37427558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F51C5-272A-C04B-8D23-14E780959920}"/>
              </a:ext>
            </a:extLst>
          </p:cNvPr>
          <p:cNvSpPr>
            <a:spLocks noGrp="1"/>
          </p:cNvSpPr>
          <p:nvPr>
            <p:ph type="title"/>
          </p:nvPr>
        </p:nvSpPr>
        <p:spPr/>
        <p:txBody>
          <a:bodyPr/>
          <a:lstStyle/>
          <a:p>
            <a:r>
              <a:rPr lang="en-US" dirty="0"/>
              <a:t>Naïve approach</a:t>
            </a:r>
          </a:p>
        </p:txBody>
      </p:sp>
      <p:sp>
        <p:nvSpPr>
          <p:cNvPr id="3" name="Content Placeholder 2">
            <a:extLst>
              <a:ext uri="{FF2B5EF4-FFF2-40B4-BE49-F238E27FC236}">
                <a16:creationId xmlns:a16="http://schemas.microsoft.com/office/drawing/2014/main" id="{0ECCB6EF-A245-7B45-8D4C-ED878D7D18CB}"/>
              </a:ext>
            </a:extLst>
          </p:cNvPr>
          <p:cNvSpPr>
            <a:spLocks noGrp="1"/>
          </p:cNvSpPr>
          <p:nvPr>
            <p:ph idx="1"/>
          </p:nvPr>
        </p:nvSpPr>
        <p:spPr>
          <a:xfrm>
            <a:off x="7664436" y="1838325"/>
            <a:ext cx="4302774" cy="4351338"/>
          </a:xfrm>
        </p:spPr>
        <p:txBody>
          <a:bodyPr>
            <a:normAutofit lnSpcReduction="10000"/>
          </a:bodyPr>
          <a:lstStyle/>
          <a:p>
            <a:r>
              <a:rPr lang="en-US" dirty="0"/>
              <a:t>Classification network for each pixel</a:t>
            </a:r>
          </a:p>
          <a:p>
            <a:r>
              <a:rPr lang="en-US" dirty="0"/>
              <a:t>Sliding window approach</a:t>
            </a:r>
          </a:p>
          <a:p>
            <a:r>
              <a:rPr lang="en-US" dirty="0"/>
              <a:t>Each window only predicts the central pixel’s class</a:t>
            </a:r>
          </a:p>
          <a:p>
            <a:r>
              <a:rPr lang="en-US" dirty="0"/>
              <a:t>Conceptually easy</a:t>
            </a:r>
          </a:p>
          <a:p>
            <a:r>
              <a:rPr lang="en-US" dirty="0"/>
              <a:t>Straightforward training</a:t>
            </a:r>
          </a:p>
          <a:p>
            <a:r>
              <a:rPr lang="en-US" dirty="0"/>
              <a:t>Can be slow in test time</a:t>
            </a:r>
          </a:p>
          <a:p>
            <a:r>
              <a:rPr lang="en-US" dirty="0"/>
              <a:t>Good in context not very good in boundaries</a:t>
            </a:r>
          </a:p>
        </p:txBody>
      </p:sp>
      <p:grpSp>
        <p:nvGrpSpPr>
          <p:cNvPr id="4" name="Group 3">
            <a:extLst>
              <a:ext uri="{FF2B5EF4-FFF2-40B4-BE49-F238E27FC236}">
                <a16:creationId xmlns:a16="http://schemas.microsoft.com/office/drawing/2014/main" id="{B606DEE7-6915-424B-AC04-E083CD517F14}"/>
              </a:ext>
            </a:extLst>
          </p:cNvPr>
          <p:cNvGrpSpPr>
            <a:grpSpLocks noChangeAspect="1"/>
          </p:cNvGrpSpPr>
          <p:nvPr/>
        </p:nvGrpSpPr>
        <p:grpSpPr>
          <a:xfrm>
            <a:off x="2008821" y="1798337"/>
            <a:ext cx="5160898" cy="2580450"/>
            <a:chOff x="6924037" y="1275712"/>
            <a:chExt cx="5201920" cy="2600961"/>
          </a:xfrm>
        </p:grpSpPr>
        <p:pic>
          <p:nvPicPr>
            <p:cNvPr id="5" name="Picture 4">
              <a:extLst>
                <a:ext uri="{FF2B5EF4-FFF2-40B4-BE49-F238E27FC236}">
                  <a16:creationId xmlns:a16="http://schemas.microsoft.com/office/drawing/2014/main" id="{77E1C574-8F75-764B-BE43-91FFEA5EC7E0}"/>
                </a:ext>
              </a:extLst>
            </p:cNvPr>
            <p:cNvPicPr>
              <a:picLocks noChangeAspect="1"/>
            </p:cNvPicPr>
            <p:nvPr/>
          </p:nvPicPr>
          <p:blipFill>
            <a:blip r:embed="rId2"/>
            <a:stretch>
              <a:fillRect/>
            </a:stretch>
          </p:blipFill>
          <p:spPr>
            <a:xfrm>
              <a:off x="6924037" y="1275713"/>
              <a:ext cx="2600960" cy="2600960"/>
            </a:xfrm>
            <a:prstGeom prst="rect">
              <a:avLst/>
            </a:prstGeom>
          </p:spPr>
        </p:pic>
        <p:pic>
          <p:nvPicPr>
            <p:cNvPr id="6" name="Picture 5">
              <a:extLst>
                <a:ext uri="{FF2B5EF4-FFF2-40B4-BE49-F238E27FC236}">
                  <a16:creationId xmlns:a16="http://schemas.microsoft.com/office/drawing/2014/main" id="{FAD148B2-C2FA-DD4C-994A-60AB4AB00531}"/>
                </a:ext>
              </a:extLst>
            </p:cNvPr>
            <p:cNvPicPr>
              <a:picLocks noChangeAspect="1"/>
            </p:cNvPicPr>
            <p:nvPr/>
          </p:nvPicPr>
          <p:blipFill>
            <a:blip r:embed="rId3"/>
            <a:stretch>
              <a:fillRect/>
            </a:stretch>
          </p:blipFill>
          <p:spPr>
            <a:xfrm>
              <a:off x="9524997" y="1275712"/>
              <a:ext cx="2600960" cy="2600960"/>
            </a:xfrm>
            <a:prstGeom prst="rect">
              <a:avLst/>
            </a:prstGeom>
          </p:spPr>
        </p:pic>
      </p:grpSp>
      <p:grpSp>
        <p:nvGrpSpPr>
          <p:cNvPr id="26" name="Group 25">
            <a:extLst>
              <a:ext uri="{FF2B5EF4-FFF2-40B4-BE49-F238E27FC236}">
                <a16:creationId xmlns:a16="http://schemas.microsoft.com/office/drawing/2014/main" id="{0B55EA33-AD05-A84C-9C70-2AFDEFEA2FA2}"/>
              </a:ext>
            </a:extLst>
          </p:cNvPr>
          <p:cNvGrpSpPr>
            <a:grpSpLocks noChangeAspect="1"/>
          </p:cNvGrpSpPr>
          <p:nvPr/>
        </p:nvGrpSpPr>
        <p:grpSpPr>
          <a:xfrm>
            <a:off x="1535673" y="4810222"/>
            <a:ext cx="5961067" cy="1792019"/>
            <a:chOff x="1553696" y="3747231"/>
            <a:chExt cx="9935114" cy="2986698"/>
          </a:xfrm>
        </p:grpSpPr>
        <p:pic>
          <p:nvPicPr>
            <p:cNvPr id="8" name="Picture 2">
              <a:extLst>
                <a:ext uri="{FF2B5EF4-FFF2-40B4-BE49-F238E27FC236}">
                  <a16:creationId xmlns:a16="http://schemas.microsoft.com/office/drawing/2014/main" id="{3C46420C-E223-A645-8F33-F920CB4901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3696" y="3985799"/>
              <a:ext cx="2428771" cy="2748130"/>
            </a:xfrm>
            <a:prstGeom prst="rect">
              <a:avLst/>
            </a:prstGeom>
            <a:noFill/>
            <a:scene3d>
              <a:camera prst="orthographicFront">
                <a:rot lat="20399993" lon="3900001" rev="0"/>
              </a:camera>
              <a:lightRig rig="threePt" dir="t"/>
            </a:scene3d>
            <a:extLst>
              <a:ext uri="{909E8E84-426E-40DD-AFC4-6F175D3DCCD1}">
                <a14:hiddenFill xmlns:a14="http://schemas.microsoft.com/office/drawing/2010/main">
                  <a:solidFill>
                    <a:srgbClr val="FFFFFF"/>
                  </a:solidFill>
                </a14:hiddenFill>
              </a:ext>
            </a:extLst>
          </p:spPr>
        </p:pic>
        <p:sp>
          <p:nvSpPr>
            <p:cNvPr id="9" name="Cube 8">
              <a:extLst>
                <a:ext uri="{FF2B5EF4-FFF2-40B4-BE49-F238E27FC236}">
                  <a16:creationId xmlns:a16="http://schemas.microsoft.com/office/drawing/2014/main" id="{5641DADB-C5A0-CB48-A8ED-07483EBE6032}"/>
                </a:ext>
              </a:extLst>
            </p:cNvPr>
            <p:cNvSpPr/>
            <p:nvPr/>
          </p:nvSpPr>
          <p:spPr>
            <a:xfrm>
              <a:off x="3778029" y="3747231"/>
              <a:ext cx="959004" cy="2748130"/>
            </a:xfrm>
            <a:prstGeom prst="cube">
              <a:avLst>
                <a:gd name="adj" fmla="val 6376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a:extLst>
                <a:ext uri="{FF2B5EF4-FFF2-40B4-BE49-F238E27FC236}">
                  <a16:creationId xmlns:a16="http://schemas.microsoft.com/office/drawing/2014/main" id="{D0485487-B3FD-F546-8F1E-0BA16B2D53F8}"/>
                </a:ext>
              </a:extLst>
            </p:cNvPr>
            <p:cNvSpPr/>
            <p:nvPr/>
          </p:nvSpPr>
          <p:spPr>
            <a:xfrm>
              <a:off x="5320663" y="4271944"/>
              <a:ext cx="959004" cy="2223415"/>
            </a:xfrm>
            <a:prstGeom prst="cube">
              <a:avLst>
                <a:gd name="adj" fmla="val 4293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a:extLst>
                <a:ext uri="{FF2B5EF4-FFF2-40B4-BE49-F238E27FC236}">
                  <a16:creationId xmlns:a16="http://schemas.microsoft.com/office/drawing/2014/main" id="{13B6D171-BFD7-3440-B580-D03D8E26086B}"/>
                </a:ext>
              </a:extLst>
            </p:cNvPr>
            <p:cNvSpPr/>
            <p:nvPr/>
          </p:nvSpPr>
          <p:spPr>
            <a:xfrm>
              <a:off x="6965034" y="5121296"/>
              <a:ext cx="959004" cy="1374065"/>
            </a:xfrm>
            <a:prstGeom prst="cube">
              <a:avLst>
                <a:gd name="adj" fmla="val 2820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a:extLst>
                <a:ext uri="{FF2B5EF4-FFF2-40B4-BE49-F238E27FC236}">
                  <a16:creationId xmlns:a16="http://schemas.microsoft.com/office/drawing/2014/main" id="{E64EB62D-B3B2-F149-96A8-6EFEC1F75472}"/>
                </a:ext>
              </a:extLst>
            </p:cNvPr>
            <p:cNvSpPr/>
            <p:nvPr/>
          </p:nvSpPr>
          <p:spPr>
            <a:xfrm>
              <a:off x="8609405" y="5808328"/>
              <a:ext cx="959004" cy="684547"/>
            </a:xfrm>
            <a:prstGeom prst="cube">
              <a:avLst>
                <a:gd name="adj" fmla="val 157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B7489B1-C7B0-AB43-8131-805C428AB940}"/>
                </a:ext>
              </a:extLst>
            </p:cNvPr>
            <p:cNvSpPr/>
            <p:nvPr/>
          </p:nvSpPr>
          <p:spPr>
            <a:xfrm>
              <a:off x="10392936" y="4507958"/>
              <a:ext cx="133815" cy="198491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C9FD319-E58F-174B-A294-858CEBE16739}"/>
                </a:ext>
              </a:extLst>
            </p:cNvPr>
            <p:cNvSpPr/>
            <p:nvPr/>
          </p:nvSpPr>
          <p:spPr>
            <a:xfrm>
              <a:off x="11354995" y="5167311"/>
              <a:ext cx="133815" cy="1325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9056A6AF-2C69-7245-BE4B-DD859EFB6A37}"/>
                </a:ext>
              </a:extLst>
            </p:cNvPr>
            <p:cNvSpPr/>
            <p:nvPr/>
          </p:nvSpPr>
          <p:spPr>
            <a:xfrm>
              <a:off x="3294453" y="6090287"/>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0AC4A258-EE55-EF40-A79A-DE0838B81D80}"/>
                </a:ext>
              </a:extLst>
            </p:cNvPr>
            <p:cNvSpPr/>
            <p:nvPr/>
          </p:nvSpPr>
          <p:spPr>
            <a:xfrm>
              <a:off x="4800604" y="6038822"/>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483F0251-5645-E944-AC42-0431AC10F69F}"/>
                </a:ext>
              </a:extLst>
            </p:cNvPr>
            <p:cNvSpPr/>
            <p:nvPr/>
          </p:nvSpPr>
          <p:spPr>
            <a:xfrm>
              <a:off x="6414194" y="6042238"/>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A810E7FD-67DD-FE4C-B908-24180E123C13}"/>
                </a:ext>
              </a:extLst>
            </p:cNvPr>
            <p:cNvSpPr/>
            <p:nvPr/>
          </p:nvSpPr>
          <p:spPr>
            <a:xfrm>
              <a:off x="8062334" y="6045644"/>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87F83D3D-DFBB-AA4E-B498-5C569E436CF5}"/>
                </a:ext>
              </a:extLst>
            </p:cNvPr>
            <p:cNvSpPr/>
            <p:nvPr/>
          </p:nvSpPr>
          <p:spPr>
            <a:xfrm>
              <a:off x="9787617" y="6038822"/>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CD95D348-C1D0-D642-850C-E24EC1B75563}"/>
                </a:ext>
              </a:extLst>
            </p:cNvPr>
            <p:cNvSpPr/>
            <p:nvPr/>
          </p:nvSpPr>
          <p:spPr>
            <a:xfrm>
              <a:off x="10735619" y="6015868"/>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00E670BB-A9F7-7F43-88C8-F8046933BFF5}"/>
                </a:ext>
              </a:extLst>
            </p:cNvPr>
            <p:cNvSpPr/>
            <p:nvPr/>
          </p:nvSpPr>
          <p:spPr>
            <a:xfrm flipH="1">
              <a:off x="10701502" y="5695360"/>
              <a:ext cx="416312" cy="26946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388BB91D-EFA6-ED46-B29D-97395F89209F}"/>
                </a:ext>
              </a:extLst>
            </p:cNvPr>
            <p:cNvSpPr/>
            <p:nvPr/>
          </p:nvSpPr>
          <p:spPr>
            <a:xfrm flipH="1">
              <a:off x="9743160" y="5695360"/>
              <a:ext cx="416312" cy="26946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a:extLst>
                <a:ext uri="{FF2B5EF4-FFF2-40B4-BE49-F238E27FC236}">
                  <a16:creationId xmlns:a16="http://schemas.microsoft.com/office/drawing/2014/main" id="{F9F6A60F-EC5B-FE4C-9459-C827C30C0B17}"/>
                </a:ext>
              </a:extLst>
            </p:cNvPr>
            <p:cNvSpPr/>
            <p:nvPr/>
          </p:nvSpPr>
          <p:spPr>
            <a:xfrm flipH="1">
              <a:off x="8050080" y="5673595"/>
              <a:ext cx="416312" cy="26946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a:extLst>
                <a:ext uri="{FF2B5EF4-FFF2-40B4-BE49-F238E27FC236}">
                  <a16:creationId xmlns:a16="http://schemas.microsoft.com/office/drawing/2014/main" id="{C87E0F4F-466B-B144-9643-FF027CFA52B6}"/>
                </a:ext>
              </a:extLst>
            </p:cNvPr>
            <p:cNvSpPr/>
            <p:nvPr/>
          </p:nvSpPr>
          <p:spPr>
            <a:xfrm flipH="1">
              <a:off x="6386219" y="5673595"/>
              <a:ext cx="416312" cy="26946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a:extLst>
                <a:ext uri="{FF2B5EF4-FFF2-40B4-BE49-F238E27FC236}">
                  <a16:creationId xmlns:a16="http://schemas.microsoft.com/office/drawing/2014/main" id="{31C7F887-CBB3-9440-A8DA-69996BBCCC96}"/>
                </a:ext>
              </a:extLst>
            </p:cNvPr>
            <p:cNvSpPr/>
            <p:nvPr/>
          </p:nvSpPr>
          <p:spPr>
            <a:xfrm flipH="1">
              <a:off x="4806492" y="5673595"/>
              <a:ext cx="416312" cy="26946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FD776F12-0EE6-D848-A996-231FAF62BB8B}"/>
              </a:ext>
            </a:extLst>
          </p:cNvPr>
          <p:cNvSpPr/>
          <p:nvPr/>
        </p:nvSpPr>
        <p:spPr>
          <a:xfrm>
            <a:off x="2992935" y="2297430"/>
            <a:ext cx="740669" cy="734362"/>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754AF02-341B-4E41-A351-2709E1D63F1C}"/>
              </a:ext>
            </a:extLst>
          </p:cNvPr>
          <p:cNvSpPr/>
          <p:nvPr/>
        </p:nvSpPr>
        <p:spPr>
          <a:xfrm>
            <a:off x="5889872" y="2614613"/>
            <a:ext cx="101354" cy="99996"/>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23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75C4B-F2E7-D64F-8910-9901F9C687FC}"/>
              </a:ext>
            </a:extLst>
          </p:cNvPr>
          <p:cNvSpPr>
            <a:spLocks noGrp="1"/>
          </p:cNvSpPr>
          <p:nvPr>
            <p:ph type="title"/>
          </p:nvPr>
        </p:nvSpPr>
        <p:spPr/>
        <p:txBody>
          <a:bodyPr/>
          <a:lstStyle/>
          <a:p>
            <a:r>
              <a:rPr lang="en-US" dirty="0"/>
              <a:t>Fully convolutional network </a:t>
            </a:r>
          </a:p>
        </p:txBody>
      </p:sp>
      <p:pic>
        <p:nvPicPr>
          <p:cNvPr id="4" name="Picture 3">
            <a:extLst>
              <a:ext uri="{FF2B5EF4-FFF2-40B4-BE49-F238E27FC236}">
                <a16:creationId xmlns:a16="http://schemas.microsoft.com/office/drawing/2014/main" id="{1DCD5334-BC07-0A47-8138-3BCAD153BE16}"/>
              </a:ext>
            </a:extLst>
          </p:cNvPr>
          <p:cNvPicPr>
            <a:picLocks noChangeAspect="1"/>
          </p:cNvPicPr>
          <p:nvPr/>
        </p:nvPicPr>
        <p:blipFill>
          <a:blip r:embed="rId2"/>
          <a:stretch>
            <a:fillRect/>
          </a:stretch>
        </p:blipFill>
        <p:spPr>
          <a:xfrm>
            <a:off x="0" y="5676900"/>
            <a:ext cx="4610100" cy="1181100"/>
          </a:xfrm>
          <a:prstGeom prst="rect">
            <a:avLst/>
          </a:prstGeom>
          <a:solidFill>
            <a:schemeClr val="bg1"/>
          </a:solidFill>
        </p:spPr>
      </p:pic>
      <p:pic>
        <p:nvPicPr>
          <p:cNvPr id="6" name="Picture 2">
            <a:extLst>
              <a:ext uri="{FF2B5EF4-FFF2-40B4-BE49-F238E27FC236}">
                <a16:creationId xmlns:a16="http://schemas.microsoft.com/office/drawing/2014/main" id="{4AA893B7-5CC9-5749-96E4-556617C30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662" y="1909531"/>
            <a:ext cx="2227958" cy="2520913"/>
          </a:xfrm>
          <a:prstGeom prst="rect">
            <a:avLst/>
          </a:prstGeom>
          <a:noFill/>
          <a:scene3d>
            <a:camera prst="orthographicFront">
              <a:rot lat="20399993" lon="3900001" rev="0"/>
            </a:camera>
            <a:lightRig rig="threePt" dir="t"/>
          </a:scene3d>
          <a:extLst>
            <a:ext uri="{909E8E84-426E-40DD-AFC4-6F175D3DCCD1}">
              <a14:hiddenFill xmlns:a14="http://schemas.microsoft.com/office/drawing/2010/main">
                <a:solidFill>
                  <a:srgbClr val="FFFFFF"/>
                </a:solidFill>
              </a14:hiddenFill>
            </a:ext>
          </a:extLst>
        </p:spPr>
      </p:pic>
      <p:sp>
        <p:nvSpPr>
          <p:cNvPr id="7" name="Cube 6">
            <a:extLst>
              <a:ext uri="{FF2B5EF4-FFF2-40B4-BE49-F238E27FC236}">
                <a16:creationId xmlns:a16="http://schemas.microsoft.com/office/drawing/2014/main" id="{F489FAE3-524C-9B42-86F8-FF12C9634434}"/>
              </a:ext>
            </a:extLst>
          </p:cNvPr>
          <p:cNvSpPr/>
          <p:nvPr/>
        </p:nvSpPr>
        <p:spPr>
          <a:xfrm>
            <a:off x="3922085" y="1690688"/>
            <a:ext cx="879713" cy="2520913"/>
          </a:xfrm>
          <a:prstGeom prst="cube">
            <a:avLst>
              <a:gd name="adj" fmla="val 6376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a:extLst>
              <a:ext uri="{FF2B5EF4-FFF2-40B4-BE49-F238E27FC236}">
                <a16:creationId xmlns:a16="http://schemas.microsoft.com/office/drawing/2014/main" id="{5A7CF4EF-7B66-3840-89D5-519B84007BD6}"/>
              </a:ext>
            </a:extLst>
          </p:cNvPr>
          <p:cNvSpPr/>
          <p:nvPr/>
        </p:nvSpPr>
        <p:spPr>
          <a:xfrm>
            <a:off x="5337173" y="2172017"/>
            <a:ext cx="879713" cy="2039582"/>
          </a:xfrm>
          <a:prstGeom prst="cube">
            <a:avLst>
              <a:gd name="adj" fmla="val 4293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a:extLst>
              <a:ext uri="{FF2B5EF4-FFF2-40B4-BE49-F238E27FC236}">
                <a16:creationId xmlns:a16="http://schemas.microsoft.com/office/drawing/2014/main" id="{1DBB6FA2-58FD-EC4C-A8B2-61599A725D22}"/>
              </a:ext>
            </a:extLst>
          </p:cNvPr>
          <p:cNvSpPr/>
          <p:nvPr/>
        </p:nvSpPr>
        <p:spPr>
          <a:xfrm>
            <a:off x="6845586" y="2951144"/>
            <a:ext cx="879713" cy="1260456"/>
          </a:xfrm>
          <a:prstGeom prst="cube">
            <a:avLst>
              <a:gd name="adj" fmla="val 2820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a:extLst>
              <a:ext uri="{FF2B5EF4-FFF2-40B4-BE49-F238E27FC236}">
                <a16:creationId xmlns:a16="http://schemas.microsoft.com/office/drawing/2014/main" id="{4249296B-6E2C-DB43-9052-3BBE18A63E21}"/>
              </a:ext>
            </a:extLst>
          </p:cNvPr>
          <p:cNvSpPr/>
          <p:nvPr/>
        </p:nvSpPr>
        <p:spPr>
          <a:xfrm>
            <a:off x="8353999" y="3581372"/>
            <a:ext cx="879713" cy="627948"/>
          </a:xfrm>
          <a:prstGeom prst="cube">
            <a:avLst>
              <a:gd name="adj" fmla="val 157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348742A1-21E7-B44E-A440-F187B28B175E}"/>
              </a:ext>
            </a:extLst>
          </p:cNvPr>
          <p:cNvSpPr/>
          <p:nvPr/>
        </p:nvSpPr>
        <p:spPr>
          <a:xfrm>
            <a:off x="3478492" y="3840019"/>
            <a:ext cx="381891" cy="24718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B928D07F-0B47-F44E-BA4D-A31F07718CA0}"/>
              </a:ext>
            </a:extLst>
          </p:cNvPr>
          <p:cNvSpPr/>
          <p:nvPr/>
        </p:nvSpPr>
        <p:spPr>
          <a:xfrm>
            <a:off x="4860113" y="3792809"/>
            <a:ext cx="381891" cy="24718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BB59D3C6-4B4B-044F-9603-56393D2ED322}"/>
              </a:ext>
            </a:extLst>
          </p:cNvPr>
          <p:cNvSpPr/>
          <p:nvPr/>
        </p:nvSpPr>
        <p:spPr>
          <a:xfrm>
            <a:off x="6340290" y="3795942"/>
            <a:ext cx="381891" cy="24718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F37F0914-51C0-824A-88AF-46D061B53EC2}"/>
              </a:ext>
            </a:extLst>
          </p:cNvPr>
          <p:cNvSpPr/>
          <p:nvPr/>
        </p:nvSpPr>
        <p:spPr>
          <a:xfrm>
            <a:off x="7852160" y="3799067"/>
            <a:ext cx="381891" cy="24718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B1B59BD7-AAD2-214A-AA3B-746361C77291}"/>
              </a:ext>
            </a:extLst>
          </p:cNvPr>
          <p:cNvSpPr/>
          <p:nvPr/>
        </p:nvSpPr>
        <p:spPr>
          <a:xfrm>
            <a:off x="9434795" y="3792809"/>
            <a:ext cx="381891" cy="24718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49519DD-F453-A64D-8216-4D293A9227FC}"/>
              </a:ext>
            </a:extLst>
          </p:cNvPr>
          <p:cNvGrpSpPr/>
          <p:nvPr/>
        </p:nvGrpSpPr>
        <p:grpSpPr>
          <a:xfrm>
            <a:off x="9990066" y="2388518"/>
            <a:ext cx="1005266" cy="1820803"/>
            <a:chOff x="9990066" y="2388518"/>
            <a:chExt cx="1005266" cy="1820803"/>
          </a:xfrm>
        </p:grpSpPr>
        <p:sp>
          <p:nvSpPr>
            <p:cNvPr id="11" name="Rectangle 10">
              <a:extLst>
                <a:ext uri="{FF2B5EF4-FFF2-40B4-BE49-F238E27FC236}">
                  <a16:creationId xmlns:a16="http://schemas.microsoft.com/office/drawing/2014/main" id="{91E4BDBD-CD99-5443-8CBD-2B971B9DDEC9}"/>
                </a:ext>
              </a:extLst>
            </p:cNvPr>
            <p:cNvSpPr/>
            <p:nvPr/>
          </p:nvSpPr>
          <p:spPr>
            <a:xfrm>
              <a:off x="9990066" y="2388518"/>
              <a:ext cx="122751" cy="182080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9ACA23F-4790-1B4F-A95A-CB7C0150665D}"/>
                </a:ext>
              </a:extLst>
            </p:cNvPr>
            <p:cNvSpPr/>
            <p:nvPr/>
          </p:nvSpPr>
          <p:spPr>
            <a:xfrm>
              <a:off x="10872581" y="2993355"/>
              <a:ext cx="122751" cy="1215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1E140AF2-AD58-A544-9CD5-3C3577D86BD7}"/>
                </a:ext>
              </a:extLst>
            </p:cNvPr>
            <p:cNvSpPr/>
            <p:nvPr/>
          </p:nvSpPr>
          <p:spPr>
            <a:xfrm>
              <a:off x="10304415" y="3771753"/>
              <a:ext cx="381891" cy="24718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ube 24">
            <a:extLst>
              <a:ext uri="{FF2B5EF4-FFF2-40B4-BE49-F238E27FC236}">
                <a16:creationId xmlns:a16="http://schemas.microsoft.com/office/drawing/2014/main" id="{CF08D03E-FC1B-0C4F-BC18-E08831DCE481}"/>
              </a:ext>
            </a:extLst>
          </p:cNvPr>
          <p:cNvSpPr/>
          <p:nvPr/>
        </p:nvSpPr>
        <p:spPr>
          <a:xfrm>
            <a:off x="9899730" y="1690688"/>
            <a:ext cx="879713" cy="2520913"/>
          </a:xfrm>
          <a:prstGeom prst="cube">
            <a:avLst>
              <a:gd name="adj" fmla="val 79211"/>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A8CBF405-C762-AC4D-8D24-C4C0434D3774}"/>
              </a:ext>
            </a:extLst>
          </p:cNvPr>
          <p:cNvPicPr>
            <a:picLocks noChangeAspect="1"/>
          </p:cNvPicPr>
          <p:nvPr/>
        </p:nvPicPr>
        <p:blipFill>
          <a:blip r:embed="rId4"/>
          <a:stretch>
            <a:fillRect/>
          </a:stretch>
        </p:blipFill>
        <p:spPr>
          <a:xfrm>
            <a:off x="6494507" y="4589505"/>
            <a:ext cx="2174789" cy="2174789"/>
          </a:xfrm>
          <a:prstGeom prst="rect">
            <a:avLst/>
          </a:prstGeom>
        </p:spPr>
      </p:pic>
      <p:sp>
        <p:nvSpPr>
          <p:cNvPr id="28" name="Bent Arrow 27">
            <a:extLst>
              <a:ext uri="{FF2B5EF4-FFF2-40B4-BE49-F238E27FC236}">
                <a16:creationId xmlns:a16="http://schemas.microsoft.com/office/drawing/2014/main" id="{007577AC-AF5A-0748-9F7A-84E56CAD4538}"/>
              </a:ext>
            </a:extLst>
          </p:cNvPr>
          <p:cNvSpPr/>
          <p:nvPr/>
        </p:nvSpPr>
        <p:spPr>
          <a:xfrm rot="10800000">
            <a:off x="9073369" y="4615161"/>
            <a:ext cx="1104741" cy="1526955"/>
          </a:xfrm>
          <a:prstGeom prst="bentArrow">
            <a:avLst>
              <a:gd name="adj1" fmla="val 12696"/>
              <a:gd name="adj2" fmla="val 22204"/>
              <a:gd name="adj3" fmla="val 20526"/>
              <a:gd name="adj4" fmla="val 303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Box 28">
            <a:extLst>
              <a:ext uri="{FF2B5EF4-FFF2-40B4-BE49-F238E27FC236}">
                <a16:creationId xmlns:a16="http://schemas.microsoft.com/office/drawing/2014/main" id="{F45818F3-6424-5949-A131-8E0911D64C66}"/>
              </a:ext>
            </a:extLst>
          </p:cNvPr>
          <p:cNvSpPr txBox="1"/>
          <p:nvPr/>
        </p:nvSpPr>
        <p:spPr>
          <a:xfrm>
            <a:off x="10553703" y="4683211"/>
            <a:ext cx="1422056" cy="830997"/>
          </a:xfrm>
          <a:prstGeom prst="rect">
            <a:avLst/>
          </a:prstGeom>
          <a:noFill/>
        </p:spPr>
        <p:txBody>
          <a:bodyPr wrap="none" rtlCol="0">
            <a:spAutoFit/>
          </a:bodyPr>
          <a:lstStyle/>
          <a:p>
            <a:r>
              <a:rPr lang="en-US" sz="2400" dirty="0"/>
              <a:t>Pixel-wise</a:t>
            </a:r>
          </a:p>
          <a:p>
            <a:r>
              <a:rPr lang="en-US" sz="2400" dirty="0" err="1"/>
              <a:t>Softmax</a:t>
            </a:r>
            <a:r>
              <a:rPr lang="en-US" sz="2400" dirty="0"/>
              <a:t> </a:t>
            </a:r>
          </a:p>
        </p:txBody>
      </p:sp>
      <p:sp>
        <p:nvSpPr>
          <p:cNvPr id="30" name="TextBox 29">
            <a:extLst>
              <a:ext uri="{FF2B5EF4-FFF2-40B4-BE49-F238E27FC236}">
                <a16:creationId xmlns:a16="http://schemas.microsoft.com/office/drawing/2014/main" id="{B9CA16C9-9F65-6642-A6AB-EF67450BE626}"/>
              </a:ext>
            </a:extLst>
          </p:cNvPr>
          <p:cNvSpPr txBox="1"/>
          <p:nvPr/>
        </p:nvSpPr>
        <p:spPr>
          <a:xfrm>
            <a:off x="9322526" y="376394"/>
            <a:ext cx="2653233" cy="1200329"/>
          </a:xfrm>
          <a:prstGeom prst="rect">
            <a:avLst/>
          </a:prstGeom>
          <a:noFill/>
        </p:spPr>
        <p:txBody>
          <a:bodyPr wrap="square" rtlCol="0">
            <a:spAutoFit/>
          </a:bodyPr>
          <a:lstStyle/>
          <a:p>
            <a:r>
              <a:rPr lang="en-US" sz="2400" dirty="0"/>
              <a:t>Depth equals the number of possible semantic classes</a:t>
            </a:r>
          </a:p>
        </p:txBody>
      </p:sp>
    </p:spTree>
    <p:extLst>
      <p:ext uri="{BB962C8B-B14F-4D97-AF65-F5344CB8AC3E}">
        <p14:creationId xmlns:p14="http://schemas.microsoft.com/office/powerpoint/2010/main" val="93531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29" grpId="0"/>
      <p:bldP spid="3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14E59-BCB2-8B43-A979-842A43A88A54}"/>
              </a:ext>
            </a:extLst>
          </p:cNvPr>
          <p:cNvSpPr>
            <a:spLocks noGrp="1"/>
          </p:cNvSpPr>
          <p:nvPr>
            <p:ph type="title"/>
          </p:nvPr>
        </p:nvSpPr>
        <p:spPr/>
        <p:txBody>
          <a:bodyPr/>
          <a:lstStyle/>
          <a:p>
            <a:r>
              <a:rPr lang="en-US" dirty="0"/>
              <a:t>How did that happen?</a:t>
            </a:r>
          </a:p>
        </p:txBody>
      </p:sp>
      <p:pic>
        <p:nvPicPr>
          <p:cNvPr id="4" name="Picture 2">
            <a:extLst>
              <a:ext uri="{FF2B5EF4-FFF2-40B4-BE49-F238E27FC236}">
                <a16:creationId xmlns:a16="http://schemas.microsoft.com/office/drawing/2014/main" id="{FD6CE146-41D1-C24E-A419-5DDED46250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662" y="1909531"/>
            <a:ext cx="2227958" cy="2520913"/>
          </a:xfrm>
          <a:prstGeom prst="rect">
            <a:avLst/>
          </a:prstGeom>
          <a:noFill/>
          <a:scene3d>
            <a:camera prst="orthographicFront">
              <a:rot lat="20399993" lon="3900001" rev="0"/>
            </a:camera>
            <a:lightRig rig="threePt" dir="t"/>
          </a:scene3d>
          <a:extLst>
            <a:ext uri="{909E8E84-426E-40DD-AFC4-6F175D3DCCD1}">
              <a14:hiddenFill xmlns:a14="http://schemas.microsoft.com/office/drawing/2010/main">
                <a:solidFill>
                  <a:srgbClr val="FFFFFF"/>
                </a:solidFill>
              </a14:hiddenFill>
            </a:ext>
          </a:extLst>
        </p:spPr>
      </p:pic>
      <p:sp>
        <p:nvSpPr>
          <p:cNvPr id="5" name="Cube 4">
            <a:extLst>
              <a:ext uri="{FF2B5EF4-FFF2-40B4-BE49-F238E27FC236}">
                <a16:creationId xmlns:a16="http://schemas.microsoft.com/office/drawing/2014/main" id="{1D2B0C9B-B4D5-6E4A-8B67-849368A0DE04}"/>
              </a:ext>
            </a:extLst>
          </p:cNvPr>
          <p:cNvSpPr/>
          <p:nvPr/>
        </p:nvSpPr>
        <p:spPr>
          <a:xfrm>
            <a:off x="3922085" y="1690688"/>
            <a:ext cx="879713" cy="2520913"/>
          </a:xfrm>
          <a:prstGeom prst="cube">
            <a:avLst>
              <a:gd name="adj" fmla="val 6376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a:extLst>
              <a:ext uri="{FF2B5EF4-FFF2-40B4-BE49-F238E27FC236}">
                <a16:creationId xmlns:a16="http://schemas.microsoft.com/office/drawing/2014/main" id="{E806E14F-E2AB-214F-846D-FD4292EC12B1}"/>
              </a:ext>
            </a:extLst>
          </p:cNvPr>
          <p:cNvSpPr/>
          <p:nvPr/>
        </p:nvSpPr>
        <p:spPr>
          <a:xfrm>
            <a:off x="5337173" y="2172017"/>
            <a:ext cx="879713" cy="2039582"/>
          </a:xfrm>
          <a:prstGeom prst="cube">
            <a:avLst>
              <a:gd name="adj" fmla="val 4293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a:extLst>
              <a:ext uri="{FF2B5EF4-FFF2-40B4-BE49-F238E27FC236}">
                <a16:creationId xmlns:a16="http://schemas.microsoft.com/office/drawing/2014/main" id="{AF3FAD59-7FE5-BD4E-B186-2AE0ADC3A903}"/>
              </a:ext>
            </a:extLst>
          </p:cNvPr>
          <p:cNvSpPr/>
          <p:nvPr/>
        </p:nvSpPr>
        <p:spPr>
          <a:xfrm>
            <a:off x="6845586" y="2951144"/>
            <a:ext cx="879713" cy="1260456"/>
          </a:xfrm>
          <a:prstGeom prst="cube">
            <a:avLst>
              <a:gd name="adj" fmla="val 2820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a:extLst>
              <a:ext uri="{FF2B5EF4-FFF2-40B4-BE49-F238E27FC236}">
                <a16:creationId xmlns:a16="http://schemas.microsoft.com/office/drawing/2014/main" id="{19380635-C492-FA4E-A213-E3D0429EAF2C}"/>
              </a:ext>
            </a:extLst>
          </p:cNvPr>
          <p:cNvSpPr/>
          <p:nvPr/>
        </p:nvSpPr>
        <p:spPr>
          <a:xfrm>
            <a:off x="8353999" y="3581372"/>
            <a:ext cx="879713" cy="627948"/>
          </a:xfrm>
          <a:prstGeom prst="cube">
            <a:avLst>
              <a:gd name="adj" fmla="val 157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77F95E4B-AD58-5E42-9976-6A25FBA67CC7}"/>
              </a:ext>
            </a:extLst>
          </p:cNvPr>
          <p:cNvSpPr/>
          <p:nvPr/>
        </p:nvSpPr>
        <p:spPr>
          <a:xfrm>
            <a:off x="3478492" y="3840019"/>
            <a:ext cx="381891" cy="24718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0A19EB2A-3D13-0B4B-B8C8-8EBA1B4F5485}"/>
              </a:ext>
            </a:extLst>
          </p:cNvPr>
          <p:cNvSpPr/>
          <p:nvPr/>
        </p:nvSpPr>
        <p:spPr>
          <a:xfrm>
            <a:off x="4860113" y="3792809"/>
            <a:ext cx="381891" cy="24718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8FEDCEAF-C3C3-144C-93E2-3D26BFC06FD9}"/>
              </a:ext>
            </a:extLst>
          </p:cNvPr>
          <p:cNvSpPr/>
          <p:nvPr/>
        </p:nvSpPr>
        <p:spPr>
          <a:xfrm>
            <a:off x="6340290" y="3795942"/>
            <a:ext cx="381891" cy="24718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DE90095A-9CAD-214A-9424-E9992E9857BD}"/>
              </a:ext>
            </a:extLst>
          </p:cNvPr>
          <p:cNvSpPr/>
          <p:nvPr/>
        </p:nvSpPr>
        <p:spPr>
          <a:xfrm>
            <a:off x="7852160" y="3799067"/>
            <a:ext cx="381891" cy="24718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C56CCD86-34F9-1D48-B2E2-45D6239D944B}"/>
              </a:ext>
            </a:extLst>
          </p:cNvPr>
          <p:cNvSpPr/>
          <p:nvPr/>
        </p:nvSpPr>
        <p:spPr>
          <a:xfrm>
            <a:off x="9434795" y="3792809"/>
            <a:ext cx="381891" cy="24718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778383E8-A686-8446-9B21-98940F9654DE}"/>
              </a:ext>
            </a:extLst>
          </p:cNvPr>
          <p:cNvSpPr/>
          <p:nvPr/>
        </p:nvSpPr>
        <p:spPr>
          <a:xfrm>
            <a:off x="9899730" y="1690688"/>
            <a:ext cx="879713" cy="2520913"/>
          </a:xfrm>
          <a:prstGeom prst="cube">
            <a:avLst>
              <a:gd name="adj" fmla="val 79211"/>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8AC357BB-1C0B-B842-A122-D41D63EF852A}"/>
              </a:ext>
            </a:extLst>
          </p:cNvPr>
          <p:cNvCxnSpPr/>
          <p:nvPr/>
        </p:nvCxnSpPr>
        <p:spPr>
          <a:xfrm>
            <a:off x="9613557" y="2172017"/>
            <a:ext cx="0" cy="1409355"/>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D5DD979-991A-5B4E-9E55-87F0475382B9}"/>
              </a:ext>
            </a:extLst>
          </p:cNvPr>
          <p:cNvSpPr txBox="1"/>
          <p:nvPr/>
        </p:nvSpPr>
        <p:spPr>
          <a:xfrm>
            <a:off x="2458995" y="4720281"/>
            <a:ext cx="9477632"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penultimate layer is deep but has a very small channel size</a:t>
            </a:r>
          </a:p>
          <a:p>
            <a:pPr marL="285750" indent="-285750">
              <a:buFont typeface="Arial" panose="020B0604020202020204" pitchFamily="34" charset="0"/>
              <a:buChar char="•"/>
            </a:pPr>
            <a:r>
              <a:rPr lang="en-US" sz="2400" dirty="0"/>
              <a:t>The last, output, layer has a very large channel size – as large as the input image</a:t>
            </a:r>
          </a:p>
          <a:p>
            <a:pPr marL="285750" indent="-285750">
              <a:buFont typeface="Arial" panose="020B0604020202020204" pitchFamily="34" charset="0"/>
              <a:buChar char="•"/>
            </a:pPr>
            <a:r>
              <a:rPr lang="en-US" sz="2400" dirty="0"/>
              <a:t>There are two basic ways of doing this: transposed convolutions and </a:t>
            </a:r>
            <a:r>
              <a:rPr lang="en-US" sz="2400" dirty="0" err="1"/>
              <a:t>upsampling</a:t>
            </a:r>
            <a:endParaRPr lang="en-US" sz="2400" dirty="0"/>
          </a:p>
        </p:txBody>
      </p:sp>
    </p:spTree>
    <p:extLst>
      <p:ext uri="{BB962C8B-B14F-4D97-AF65-F5344CB8AC3E}">
        <p14:creationId xmlns:p14="http://schemas.microsoft.com/office/powerpoint/2010/main" val="305201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35A10CA-495F-0C41-8BA1-D23CFAA00DE9}"/>
              </a:ext>
            </a:extLst>
          </p:cNvPr>
          <p:cNvGrpSpPr/>
          <p:nvPr/>
        </p:nvGrpSpPr>
        <p:grpSpPr>
          <a:xfrm>
            <a:off x="363888" y="4410947"/>
            <a:ext cx="1135611" cy="1211760"/>
            <a:chOff x="7157609" y="2724764"/>
            <a:chExt cx="1135611" cy="1211760"/>
          </a:xfrm>
          <a:solidFill>
            <a:schemeClr val="tx1"/>
          </a:solidFill>
        </p:grpSpPr>
        <p:sp>
          <p:nvSpPr>
            <p:cNvPr id="16" name="Rectangle 15">
              <a:extLst>
                <a:ext uri="{FF2B5EF4-FFF2-40B4-BE49-F238E27FC236}">
                  <a16:creationId xmlns:a16="http://schemas.microsoft.com/office/drawing/2014/main" id="{7B9B7E13-DB54-884D-87AC-0B03C0718FE7}"/>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D1154CE-28BA-804A-9BF3-B3EBD29B3913}"/>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41D3568-EBBA-B24D-8CF1-AD0B173AEB89}"/>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9FBB85D-D566-1646-B509-FABA90511EFD}"/>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D7A8158-7C82-7C48-965A-C8D73D428D5C}"/>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13F53D-77E2-C441-82FD-EB94D9601128}"/>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F1A1D14-EDE8-8A43-B3F1-FAB15CE70C7F}"/>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BA86CBB-BB41-9048-A68A-74B61048B6FC}"/>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D6AA69D-8943-DC4A-85E5-F134FA771081}"/>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07129EDB-7B35-3345-96D8-13EB15C5711F}"/>
              </a:ext>
            </a:extLst>
          </p:cNvPr>
          <p:cNvGrpSpPr/>
          <p:nvPr/>
        </p:nvGrpSpPr>
        <p:grpSpPr>
          <a:xfrm>
            <a:off x="12031" y="1802020"/>
            <a:ext cx="1892685" cy="2019600"/>
            <a:chOff x="2712906" y="4185815"/>
            <a:chExt cx="1892685" cy="2019600"/>
          </a:xfrm>
          <a:solidFill>
            <a:srgbClr val="FFC000"/>
          </a:solidFill>
        </p:grpSpPr>
        <p:sp>
          <p:nvSpPr>
            <p:cNvPr id="28" name="Rectangle 27">
              <a:extLst>
                <a:ext uri="{FF2B5EF4-FFF2-40B4-BE49-F238E27FC236}">
                  <a16:creationId xmlns:a16="http://schemas.microsoft.com/office/drawing/2014/main" id="{59191992-8943-DA4E-8ECD-2C659D064D06}"/>
                </a:ext>
              </a:extLst>
            </p:cNvPr>
            <p:cNvSpPr/>
            <p:nvPr/>
          </p:nvSpPr>
          <p:spPr>
            <a:xfrm>
              <a:off x="2712906"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E291C07-D063-9C45-9637-01346C6269F5}"/>
                </a:ext>
              </a:extLst>
            </p:cNvPr>
            <p:cNvSpPr/>
            <p:nvPr/>
          </p:nvSpPr>
          <p:spPr>
            <a:xfrm>
              <a:off x="3469980"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E005506-D4E8-1D4F-A201-20028262D574}"/>
                </a:ext>
              </a:extLst>
            </p:cNvPr>
            <p:cNvSpPr/>
            <p:nvPr/>
          </p:nvSpPr>
          <p:spPr>
            <a:xfrm>
              <a:off x="3091443"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FBF9533-6949-FE43-851E-DBE1063714A1}"/>
                </a:ext>
              </a:extLst>
            </p:cNvPr>
            <p:cNvSpPr/>
            <p:nvPr/>
          </p:nvSpPr>
          <p:spPr>
            <a:xfrm>
              <a:off x="2712906"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2473BD1-8AEE-8140-9422-4F5A9385D689}"/>
                </a:ext>
              </a:extLst>
            </p:cNvPr>
            <p:cNvSpPr/>
            <p:nvPr/>
          </p:nvSpPr>
          <p:spPr>
            <a:xfrm>
              <a:off x="3469980"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820DB76-F41D-3940-8106-09FAA083C901}"/>
                </a:ext>
              </a:extLst>
            </p:cNvPr>
            <p:cNvSpPr/>
            <p:nvPr/>
          </p:nvSpPr>
          <p:spPr>
            <a:xfrm>
              <a:off x="3091443"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2AF2B1F-3D10-6A4E-8156-E4F11B11C483}"/>
                </a:ext>
              </a:extLst>
            </p:cNvPr>
            <p:cNvSpPr/>
            <p:nvPr/>
          </p:nvSpPr>
          <p:spPr>
            <a:xfrm>
              <a:off x="2712906"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87E0E9A-E018-C846-8075-C26264998029}"/>
                </a:ext>
              </a:extLst>
            </p:cNvPr>
            <p:cNvSpPr/>
            <p:nvPr/>
          </p:nvSpPr>
          <p:spPr>
            <a:xfrm>
              <a:off x="3469980"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370E413-73F9-0643-B55A-610653965D0F}"/>
                </a:ext>
              </a:extLst>
            </p:cNvPr>
            <p:cNvSpPr/>
            <p:nvPr/>
          </p:nvSpPr>
          <p:spPr>
            <a:xfrm>
              <a:off x="3091443"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6C4719A-A659-FB43-BE6C-E951A4C0C064}"/>
                </a:ext>
              </a:extLst>
            </p:cNvPr>
            <p:cNvSpPr/>
            <p:nvPr/>
          </p:nvSpPr>
          <p:spPr>
            <a:xfrm>
              <a:off x="2712906"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A1CD595-CF12-A346-B053-6932A20BE786}"/>
                </a:ext>
              </a:extLst>
            </p:cNvPr>
            <p:cNvSpPr/>
            <p:nvPr/>
          </p:nvSpPr>
          <p:spPr>
            <a:xfrm>
              <a:off x="3469980"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8C90F0A-78BF-6440-B5D7-A60983C6BED7}"/>
                </a:ext>
              </a:extLst>
            </p:cNvPr>
            <p:cNvSpPr/>
            <p:nvPr/>
          </p:nvSpPr>
          <p:spPr>
            <a:xfrm>
              <a:off x="3091443"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63CAF64-0997-A846-A5DD-6A02964A48EC}"/>
                </a:ext>
              </a:extLst>
            </p:cNvPr>
            <p:cNvSpPr/>
            <p:nvPr/>
          </p:nvSpPr>
          <p:spPr>
            <a:xfrm>
              <a:off x="3848517"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FB6D476-0B60-BC42-9BEC-E6A58A62EB9F}"/>
                </a:ext>
              </a:extLst>
            </p:cNvPr>
            <p:cNvSpPr/>
            <p:nvPr/>
          </p:nvSpPr>
          <p:spPr>
            <a:xfrm>
              <a:off x="3848517"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B62531F-5FED-4248-8588-B14AFBE688ED}"/>
                </a:ext>
              </a:extLst>
            </p:cNvPr>
            <p:cNvSpPr/>
            <p:nvPr/>
          </p:nvSpPr>
          <p:spPr>
            <a:xfrm>
              <a:off x="3848517"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02CA87B-1F8C-9242-8A46-58BE614A0E3F}"/>
                </a:ext>
              </a:extLst>
            </p:cNvPr>
            <p:cNvSpPr/>
            <p:nvPr/>
          </p:nvSpPr>
          <p:spPr>
            <a:xfrm>
              <a:off x="3848517"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27F6FA6-9BE7-4B45-B2B1-BACDE0D1E50A}"/>
                </a:ext>
              </a:extLst>
            </p:cNvPr>
            <p:cNvSpPr/>
            <p:nvPr/>
          </p:nvSpPr>
          <p:spPr>
            <a:xfrm>
              <a:off x="2712906"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4203509-1508-844F-8FE8-135818443B90}"/>
                </a:ext>
              </a:extLst>
            </p:cNvPr>
            <p:cNvSpPr/>
            <p:nvPr/>
          </p:nvSpPr>
          <p:spPr>
            <a:xfrm>
              <a:off x="3469980"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12FB39D-9A5E-EE44-8876-6C92079518BA}"/>
                </a:ext>
              </a:extLst>
            </p:cNvPr>
            <p:cNvSpPr/>
            <p:nvPr/>
          </p:nvSpPr>
          <p:spPr>
            <a:xfrm>
              <a:off x="3091443"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92FD864-3B49-3445-BE6F-A8F642529DC5}"/>
                </a:ext>
              </a:extLst>
            </p:cNvPr>
            <p:cNvSpPr/>
            <p:nvPr/>
          </p:nvSpPr>
          <p:spPr>
            <a:xfrm>
              <a:off x="3848517"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700BF7B-1989-1741-BE89-EE60C95CB855}"/>
                </a:ext>
              </a:extLst>
            </p:cNvPr>
            <p:cNvSpPr/>
            <p:nvPr/>
          </p:nvSpPr>
          <p:spPr>
            <a:xfrm>
              <a:off x="4227054"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122971F-46A0-DE44-8BDF-7EC30F5BF4DB}"/>
                </a:ext>
              </a:extLst>
            </p:cNvPr>
            <p:cNvSpPr/>
            <p:nvPr/>
          </p:nvSpPr>
          <p:spPr>
            <a:xfrm>
              <a:off x="4227054"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BDE0C7C5-84A9-944E-B5B2-428139C035AC}"/>
                </a:ext>
              </a:extLst>
            </p:cNvPr>
            <p:cNvSpPr/>
            <p:nvPr/>
          </p:nvSpPr>
          <p:spPr>
            <a:xfrm>
              <a:off x="4227054"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EC2AB74-AC8C-2E40-9165-34211D8142F6}"/>
                </a:ext>
              </a:extLst>
            </p:cNvPr>
            <p:cNvSpPr/>
            <p:nvPr/>
          </p:nvSpPr>
          <p:spPr>
            <a:xfrm>
              <a:off x="4227054"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B05AE19-C250-8F47-9622-8A452CCB1272}"/>
                </a:ext>
              </a:extLst>
            </p:cNvPr>
            <p:cNvSpPr/>
            <p:nvPr/>
          </p:nvSpPr>
          <p:spPr>
            <a:xfrm>
              <a:off x="4227054"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a:extLst>
              <a:ext uri="{FF2B5EF4-FFF2-40B4-BE49-F238E27FC236}">
                <a16:creationId xmlns:a16="http://schemas.microsoft.com/office/drawing/2014/main" id="{95782BF6-0290-934F-BB08-BFDD44015205}"/>
              </a:ext>
            </a:extLst>
          </p:cNvPr>
          <p:cNvSpPr txBox="1"/>
          <p:nvPr/>
        </p:nvSpPr>
        <p:spPr>
          <a:xfrm>
            <a:off x="578463" y="3822361"/>
            <a:ext cx="759823" cy="369332"/>
          </a:xfrm>
          <a:prstGeom prst="rect">
            <a:avLst/>
          </a:prstGeom>
          <a:noFill/>
        </p:spPr>
        <p:txBody>
          <a:bodyPr wrap="none" rtlCol="0">
            <a:spAutoFit/>
          </a:bodyPr>
          <a:lstStyle/>
          <a:p>
            <a:r>
              <a:rPr lang="en-US" dirty="0">
                <a:solidFill>
                  <a:schemeClr val="bg1"/>
                </a:solidFill>
              </a:rPr>
              <a:t>Image</a:t>
            </a:r>
          </a:p>
        </p:txBody>
      </p:sp>
      <p:sp>
        <p:nvSpPr>
          <p:cNvPr id="54" name="TextBox 53">
            <a:extLst>
              <a:ext uri="{FF2B5EF4-FFF2-40B4-BE49-F238E27FC236}">
                <a16:creationId xmlns:a16="http://schemas.microsoft.com/office/drawing/2014/main" id="{BDF060F6-E7F0-0A4F-A870-CFD924CE2912}"/>
              </a:ext>
            </a:extLst>
          </p:cNvPr>
          <p:cNvSpPr txBox="1"/>
          <p:nvPr/>
        </p:nvSpPr>
        <p:spPr>
          <a:xfrm>
            <a:off x="537163" y="5624189"/>
            <a:ext cx="767133" cy="369332"/>
          </a:xfrm>
          <a:prstGeom prst="rect">
            <a:avLst/>
          </a:prstGeom>
          <a:noFill/>
        </p:spPr>
        <p:txBody>
          <a:bodyPr wrap="none" rtlCol="0">
            <a:spAutoFit/>
          </a:bodyPr>
          <a:lstStyle/>
          <a:p>
            <a:r>
              <a:rPr lang="en-US" dirty="0">
                <a:solidFill>
                  <a:schemeClr val="bg1"/>
                </a:solidFill>
              </a:rPr>
              <a:t>kernel</a:t>
            </a:r>
          </a:p>
        </p:txBody>
      </p:sp>
      <p:grpSp>
        <p:nvGrpSpPr>
          <p:cNvPr id="400" name="Group 399">
            <a:extLst>
              <a:ext uri="{FF2B5EF4-FFF2-40B4-BE49-F238E27FC236}">
                <a16:creationId xmlns:a16="http://schemas.microsoft.com/office/drawing/2014/main" id="{B21C155E-047F-1A41-BC1A-C0CF936E7520}"/>
              </a:ext>
            </a:extLst>
          </p:cNvPr>
          <p:cNvGrpSpPr/>
          <p:nvPr/>
        </p:nvGrpSpPr>
        <p:grpSpPr>
          <a:xfrm>
            <a:off x="2380160" y="204917"/>
            <a:ext cx="1892685" cy="2019712"/>
            <a:chOff x="2380160" y="204917"/>
            <a:chExt cx="1892685" cy="2019712"/>
          </a:xfrm>
        </p:grpSpPr>
        <p:grpSp>
          <p:nvGrpSpPr>
            <p:cNvPr id="55" name="Group 54">
              <a:extLst>
                <a:ext uri="{FF2B5EF4-FFF2-40B4-BE49-F238E27FC236}">
                  <a16:creationId xmlns:a16="http://schemas.microsoft.com/office/drawing/2014/main" id="{65E1EEF3-0888-D549-8C21-B756D92ACBE8}"/>
                </a:ext>
              </a:extLst>
            </p:cNvPr>
            <p:cNvGrpSpPr/>
            <p:nvPr/>
          </p:nvGrpSpPr>
          <p:grpSpPr>
            <a:xfrm>
              <a:off x="2380160" y="205029"/>
              <a:ext cx="1892685" cy="2019600"/>
              <a:chOff x="2712906" y="4185815"/>
              <a:chExt cx="1892685" cy="2019600"/>
            </a:xfrm>
            <a:solidFill>
              <a:srgbClr val="FFC000"/>
            </a:solidFill>
          </p:grpSpPr>
          <p:sp>
            <p:nvSpPr>
              <p:cNvPr id="56" name="Rectangle 55">
                <a:extLst>
                  <a:ext uri="{FF2B5EF4-FFF2-40B4-BE49-F238E27FC236}">
                    <a16:creationId xmlns:a16="http://schemas.microsoft.com/office/drawing/2014/main" id="{C1166B96-D15E-5F41-8F03-CF0A2D4B6C1F}"/>
                  </a:ext>
                </a:extLst>
              </p:cNvPr>
              <p:cNvSpPr/>
              <p:nvPr/>
            </p:nvSpPr>
            <p:spPr>
              <a:xfrm>
                <a:off x="2712906"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24974C6D-E5F1-5A46-A631-6E351047FE6A}"/>
                  </a:ext>
                </a:extLst>
              </p:cNvPr>
              <p:cNvSpPr/>
              <p:nvPr/>
            </p:nvSpPr>
            <p:spPr>
              <a:xfrm>
                <a:off x="3469980"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D901F8E0-8350-4E48-9D51-D99D3D8143C0}"/>
                  </a:ext>
                </a:extLst>
              </p:cNvPr>
              <p:cNvSpPr/>
              <p:nvPr/>
            </p:nvSpPr>
            <p:spPr>
              <a:xfrm>
                <a:off x="3091443"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61A0100F-24FB-974D-8D72-0EBAB85AF132}"/>
                  </a:ext>
                </a:extLst>
              </p:cNvPr>
              <p:cNvSpPr/>
              <p:nvPr/>
            </p:nvSpPr>
            <p:spPr>
              <a:xfrm>
                <a:off x="2712906"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73938618-7CE3-D844-AE4B-2E187347F210}"/>
                  </a:ext>
                </a:extLst>
              </p:cNvPr>
              <p:cNvSpPr/>
              <p:nvPr/>
            </p:nvSpPr>
            <p:spPr>
              <a:xfrm>
                <a:off x="3469980"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C671C733-D036-944E-A356-C300B1A1380E}"/>
                  </a:ext>
                </a:extLst>
              </p:cNvPr>
              <p:cNvSpPr/>
              <p:nvPr/>
            </p:nvSpPr>
            <p:spPr>
              <a:xfrm>
                <a:off x="3091443"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8EBF470A-76D1-654A-BC86-B78BE7416453}"/>
                  </a:ext>
                </a:extLst>
              </p:cNvPr>
              <p:cNvSpPr/>
              <p:nvPr/>
            </p:nvSpPr>
            <p:spPr>
              <a:xfrm>
                <a:off x="2712906"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FBEFAC9-91AA-FC4F-BCAE-D02A1B5B56B0}"/>
                  </a:ext>
                </a:extLst>
              </p:cNvPr>
              <p:cNvSpPr/>
              <p:nvPr/>
            </p:nvSpPr>
            <p:spPr>
              <a:xfrm>
                <a:off x="3469980"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CC2F0D93-569E-8C43-91B7-7828F31314B4}"/>
                  </a:ext>
                </a:extLst>
              </p:cNvPr>
              <p:cNvSpPr/>
              <p:nvPr/>
            </p:nvSpPr>
            <p:spPr>
              <a:xfrm>
                <a:off x="3091443"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D53FE084-72B2-B241-89FF-AB7580E66D5E}"/>
                  </a:ext>
                </a:extLst>
              </p:cNvPr>
              <p:cNvSpPr/>
              <p:nvPr/>
            </p:nvSpPr>
            <p:spPr>
              <a:xfrm>
                <a:off x="2712906"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5427D197-B0D4-3D44-A19B-B30974A2CEBF}"/>
                  </a:ext>
                </a:extLst>
              </p:cNvPr>
              <p:cNvSpPr/>
              <p:nvPr/>
            </p:nvSpPr>
            <p:spPr>
              <a:xfrm>
                <a:off x="3469980"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7B6E920D-4879-4A4F-B819-23A5A8836BD1}"/>
                  </a:ext>
                </a:extLst>
              </p:cNvPr>
              <p:cNvSpPr/>
              <p:nvPr/>
            </p:nvSpPr>
            <p:spPr>
              <a:xfrm>
                <a:off x="3091443"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BAC0D076-2970-FE46-A503-4E65B7B4CEE2}"/>
                  </a:ext>
                </a:extLst>
              </p:cNvPr>
              <p:cNvSpPr/>
              <p:nvPr/>
            </p:nvSpPr>
            <p:spPr>
              <a:xfrm>
                <a:off x="3848517"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2BE9087-B795-BC4B-B797-5BD5050C8615}"/>
                  </a:ext>
                </a:extLst>
              </p:cNvPr>
              <p:cNvSpPr/>
              <p:nvPr/>
            </p:nvSpPr>
            <p:spPr>
              <a:xfrm>
                <a:off x="3848517"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FB466EE0-CCB1-FC42-860F-D027E2553347}"/>
                  </a:ext>
                </a:extLst>
              </p:cNvPr>
              <p:cNvSpPr/>
              <p:nvPr/>
            </p:nvSpPr>
            <p:spPr>
              <a:xfrm>
                <a:off x="3848517"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7CDE8D48-8B71-DF49-AAE7-DEB484CDF504}"/>
                  </a:ext>
                </a:extLst>
              </p:cNvPr>
              <p:cNvSpPr/>
              <p:nvPr/>
            </p:nvSpPr>
            <p:spPr>
              <a:xfrm>
                <a:off x="3848517"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0CAE56F5-42AB-7647-9997-651081398BA0}"/>
                  </a:ext>
                </a:extLst>
              </p:cNvPr>
              <p:cNvSpPr/>
              <p:nvPr/>
            </p:nvSpPr>
            <p:spPr>
              <a:xfrm>
                <a:off x="2712906"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A3BDBBF-2C35-8D45-9A1E-E5C26A432F1B}"/>
                  </a:ext>
                </a:extLst>
              </p:cNvPr>
              <p:cNvSpPr/>
              <p:nvPr/>
            </p:nvSpPr>
            <p:spPr>
              <a:xfrm>
                <a:off x="3469980"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EA4DDD2-8CFE-F44D-885E-648127B09C67}"/>
                  </a:ext>
                </a:extLst>
              </p:cNvPr>
              <p:cNvSpPr/>
              <p:nvPr/>
            </p:nvSpPr>
            <p:spPr>
              <a:xfrm>
                <a:off x="3091443"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0A2AD07-7941-7845-AFC8-9B611F80E0C8}"/>
                  </a:ext>
                </a:extLst>
              </p:cNvPr>
              <p:cNvSpPr/>
              <p:nvPr/>
            </p:nvSpPr>
            <p:spPr>
              <a:xfrm>
                <a:off x="3848517"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208CD88-7A53-4B45-B306-2392B8BB9AF3}"/>
                  </a:ext>
                </a:extLst>
              </p:cNvPr>
              <p:cNvSpPr/>
              <p:nvPr/>
            </p:nvSpPr>
            <p:spPr>
              <a:xfrm>
                <a:off x="4227054"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8D30DA-54DA-3B48-A45D-EA5EDEFD1899}"/>
                  </a:ext>
                </a:extLst>
              </p:cNvPr>
              <p:cNvSpPr/>
              <p:nvPr/>
            </p:nvSpPr>
            <p:spPr>
              <a:xfrm>
                <a:off x="4227054"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8C3F7897-D977-C649-B4C5-63C677965CEA}"/>
                  </a:ext>
                </a:extLst>
              </p:cNvPr>
              <p:cNvSpPr/>
              <p:nvPr/>
            </p:nvSpPr>
            <p:spPr>
              <a:xfrm>
                <a:off x="4227054"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1BC8739-5271-E94F-996F-EF873DD36AF3}"/>
                  </a:ext>
                </a:extLst>
              </p:cNvPr>
              <p:cNvSpPr/>
              <p:nvPr/>
            </p:nvSpPr>
            <p:spPr>
              <a:xfrm>
                <a:off x="4227054"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978A0116-489F-4C4A-83EA-B7090D1E40A4}"/>
                  </a:ext>
                </a:extLst>
              </p:cNvPr>
              <p:cNvSpPr/>
              <p:nvPr/>
            </p:nvSpPr>
            <p:spPr>
              <a:xfrm>
                <a:off x="4227054"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2691A0A4-174E-1446-A756-BBACA5361A2F}"/>
                </a:ext>
              </a:extLst>
            </p:cNvPr>
            <p:cNvGrpSpPr/>
            <p:nvPr/>
          </p:nvGrpSpPr>
          <p:grpSpPr>
            <a:xfrm>
              <a:off x="2380160" y="204917"/>
              <a:ext cx="1135611" cy="1211760"/>
              <a:chOff x="7157609" y="2724764"/>
              <a:chExt cx="1135611" cy="1211760"/>
            </a:xfrm>
            <a:solidFill>
              <a:schemeClr val="tx1">
                <a:alpha val="36000"/>
              </a:schemeClr>
            </a:solidFill>
          </p:grpSpPr>
          <p:sp>
            <p:nvSpPr>
              <p:cNvPr id="82" name="Rectangle 81">
                <a:extLst>
                  <a:ext uri="{FF2B5EF4-FFF2-40B4-BE49-F238E27FC236}">
                    <a16:creationId xmlns:a16="http://schemas.microsoft.com/office/drawing/2014/main" id="{777099CA-217D-7B4A-92C1-612BDF4422B7}"/>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F91E6115-6566-0A41-984F-F381438350BC}"/>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F5610E92-2BE6-6D42-8F7D-D659A4D8A0DF}"/>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A2E7CAB9-69B1-004E-90F1-8D769FA88DE1}"/>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0809BEEB-1F15-A949-AEBE-D62E29D2B911}"/>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88836197-680F-1F4D-9FA8-3C5EE056C42C}"/>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88" name="Rectangle 87">
                <a:extLst>
                  <a:ext uri="{FF2B5EF4-FFF2-40B4-BE49-F238E27FC236}">
                    <a16:creationId xmlns:a16="http://schemas.microsoft.com/office/drawing/2014/main" id="{7E512DBE-3CBA-BF4A-9B06-9B436E69F396}"/>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C07CE96A-9DFE-8244-8BF7-CAC9BE3CC4BD}"/>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8C6ECB2A-824B-DB45-862E-603A461ACDC9}"/>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2" name="Group 391">
            <a:extLst>
              <a:ext uri="{FF2B5EF4-FFF2-40B4-BE49-F238E27FC236}">
                <a16:creationId xmlns:a16="http://schemas.microsoft.com/office/drawing/2014/main" id="{D2BAD9FD-CB8C-704E-A0B8-CD565075C1A7}"/>
              </a:ext>
            </a:extLst>
          </p:cNvPr>
          <p:cNvGrpSpPr/>
          <p:nvPr/>
        </p:nvGrpSpPr>
        <p:grpSpPr>
          <a:xfrm>
            <a:off x="4307969" y="204917"/>
            <a:ext cx="1892685" cy="2019600"/>
            <a:chOff x="4307969" y="204917"/>
            <a:chExt cx="1892685" cy="2019600"/>
          </a:xfrm>
        </p:grpSpPr>
        <p:grpSp>
          <p:nvGrpSpPr>
            <p:cNvPr id="92" name="Group 91">
              <a:extLst>
                <a:ext uri="{FF2B5EF4-FFF2-40B4-BE49-F238E27FC236}">
                  <a16:creationId xmlns:a16="http://schemas.microsoft.com/office/drawing/2014/main" id="{8935CDDD-0A52-184A-AB4E-F102F593435C}"/>
                </a:ext>
              </a:extLst>
            </p:cNvPr>
            <p:cNvGrpSpPr/>
            <p:nvPr/>
          </p:nvGrpSpPr>
          <p:grpSpPr>
            <a:xfrm>
              <a:off x="4307969" y="204917"/>
              <a:ext cx="1892685" cy="2019600"/>
              <a:chOff x="2712906" y="4185815"/>
              <a:chExt cx="1892685" cy="2019600"/>
            </a:xfrm>
            <a:solidFill>
              <a:srgbClr val="FFC000"/>
            </a:solidFill>
          </p:grpSpPr>
          <p:sp>
            <p:nvSpPr>
              <p:cNvPr id="93" name="Rectangle 92">
                <a:extLst>
                  <a:ext uri="{FF2B5EF4-FFF2-40B4-BE49-F238E27FC236}">
                    <a16:creationId xmlns:a16="http://schemas.microsoft.com/office/drawing/2014/main" id="{9CFD17F8-A22E-F344-AD30-A44A84B46EAC}"/>
                  </a:ext>
                </a:extLst>
              </p:cNvPr>
              <p:cNvSpPr/>
              <p:nvPr/>
            </p:nvSpPr>
            <p:spPr>
              <a:xfrm>
                <a:off x="2712906"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600DCC1E-15D7-124D-94A8-D7BC382E5799}"/>
                  </a:ext>
                </a:extLst>
              </p:cNvPr>
              <p:cNvSpPr/>
              <p:nvPr/>
            </p:nvSpPr>
            <p:spPr>
              <a:xfrm>
                <a:off x="3469980"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7C6E04B7-656B-BF45-87CB-9E0516119C52}"/>
                  </a:ext>
                </a:extLst>
              </p:cNvPr>
              <p:cNvSpPr/>
              <p:nvPr/>
            </p:nvSpPr>
            <p:spPr>
              <a:xfrm>
                <a:off x="3091443"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35301D86-AAAD-9C41-AB45-10781E901530}"/>
                  </a:ext>
                </a:extLst>
              </p:cNvPr>
              <p:cNvSpPr/>
              <p:nvPr/>
            </p:nvSpPr>
            <p:spPr>
              <a:xfrm>
                <a:off x="2712906"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4B2E992C-A39D-C848-9DD0-7D232501DD75}"/>
                  </a:ext>
                </a:extLst>
              </p:cNvPr>
              <p:cNvSpPr/>
              <p:nvPr/>
            </p:nvSpPr>
            <p:spPr>
              <a:xfrm>
                <a:off x="3469980"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F41D1D20-049C-8F4A-A777-40922C0F8E4D}"/>
                  </a:ext>
                </a:extLst>
              </p:cNvPr>
              <p:cNvSpPr/>
              <p:nvPr/>
            </p:nvSpPr>
            <p:spPr>
              <a:xfrm>
                <a:off x="3091443"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010C771E-AE7D-4C43-869C-6BDA32A88047}"/>
                  </a:ext>
                </a:extLst>
              </p:cNvPr>
              <p:cNvSpPr/>
              <p:nvPr/>
            </p:nvSpPr>
            <p:spPr>
              <a:xfrm>
                <a:off x="2712906"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F1E10009-2F7A-5447-8B37-50E2CCAFE140}"/>
                  </a:ext>
                </a:extLst>
              </p:cNvPr>
              <p:cNvSpPr/>
              <p:nvPr/>
            </p:nvSpPr>
            <p:spPr>
              <a:xfrm>
                <a:off x="3469980"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B7B503D7-6653-F74E-AE00-01BE4C327CD1}"/>
                  </a:ext>
                </a:extLst>
              </p:cNvPr>
              <p:cNvSpPr/>
              <p:nvPr/>
            </p:nvSpPr>
            <p:spPr>
              <a:xfrm>
                <a:off x="3091443"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0A90DBB5-EF47-D447-9BE9-3486093E1F5C}"/>
                  </a:ext>
                </a:extLst>
              </p:cNvPr>
              <p:cNvSpPr/>
              <p:nvPr/>
            </p:nvSpPr>
            <p:spPr>
              <a:xfrm>
                <a:off x="2712906"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8057602A-CB73-684A-B7D1-EEB91C00726F}"/>
                  </a:ext>
                </a:extLst>
              </p:cNvPr>
              <p:cNvSpPr/>
              <p:nvPr/>
            </p:nvSpPr>
            <p:spPr>
              <a:xfrm>
                <a:off x="3469980"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4934185B-9F66-9647-867A-ABA2B7DB8E7F}"/>
                  </a:ext>
                </a:extLst>
              </p:cNvPr>
              <p:cNvSpPr/>
              <p:nvPr/>
            </p:nvSpPr>
            <p:spPr>
              <a:xfrm>
                <a:off x="3091443"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74E5A5E0-68B7-444F-9E47-9B474A219F8A}"/>
                  </a:ext>
                </a:extLst>
              </p:cNvPr>
              <p:cNvSpPr/>
              <p:nvPr/>
            </p:nvSpPr>
            <p:spPr>
              <a:xfrm>
                <a:off x="3848517"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29A04C8F-8A7E-7C4C-804E-56E5F691117E}"/>
                  </a:ext>
                </a:extLst>
              </p:cNvPr>
              <p:cNvSpPr/>
              <p:nvPr/>
            </p:nvSpPr>
            <p:spPr>
              <a:xfrm>
                <a:off x="3848517"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54B62272-298D-AF4A-BF75-456CC62F91DE}"/>
                  </a:ext>
                </a:extLst>
              </p:cNvPr>
              <p:cNvSpPr/>
              <p:nvPr/>
            </p:nvSpPr>
            <p:spPr>
              <a:xfrm>
                <a:off x="3848517"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F6BE098E-96AF-2A44-AF2A-2603F7D28BE5}"/>
                  </a:ext>
                </a:extLst>
              </p:cNvPr>
              <p:cNvSpPr/>
              <p:nvPr/>
            </p:nvSpPr>
            <p:spPr>
              <a:xfrm>
                <a:off x="3848517"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DFD7AE99-086D-B548-AE10-83F23310FCD0}"/>
                  </a:ext>
                </a:extLst>
              </p:cNvPr>
              <p:cNvSpPr/>
              <p:nvPr/>
            </p:nvSpPr>
            <p:spPr>
              <a:xfrm>
                <a:off x="2712906"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0B14F978-D4E1-744C-A3FC-CEE529721050}"/>
                  </a:ext>
                </a:extLst>
              </p:cNvPr>
              <p:cNvSpPr/>
              <p:nvPr/>
            </p:nvSpPr>
            <p:spPr>
              <a:xfrm>
                <a:off x="3469980"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169BEF84-232F-B449-A848-C9C6523C36E9}"/>
                  </a:ext>
                </a:extLst>
              </p:cNvPr>
              <p:cNvSpPr/>
              <p:nvPr/>
            </p:nvSpPr>
            <p:spPr>
              <a:xfrm>
                <a:off x="3091443"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F069CF92-5986-B84C-B7C9-10BB45E8272C}"/>
                  </a:ext>
                </a:extLst>
              </p:cNvPr>
              <p:cNvSpPr/>
              <p:nvPr/>
            </p:nvSpPr>
            <p:spPr>
              <a:xfrm>
                <a:off x="3848517"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B7360AF3-2B02-0A4A-A2F1-28F1BC18431A}"/>
                  </a:ext>
                </a:extLst>
              </p:cNvPr>
              <p:cNvSpPr/>
              <p:nvPr/>
            </p:nvSpPr>
            <p:spPr>
              <a:xfrm>
                <a:off x="4227054"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6367D711-D0B0-8C48-BB03-1260EF06C0C7}"/>
                  </a:ext>
                </a:extLst>
              </p:cNvPr>
              <p:cNvSpPr/>
              <p:nvPr/>
            </p:nvSpPr>
            <p:spPr>
              <a:xfrm>
                <a:off x="4227054"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D9D9C46F-8F21-A74A-B528-97D257B67951}"/>
                  </a:ext>
                </a:extLst>
              </p:cNvPr>
              <p:cNvSpPr/>
              <p:nvPr/>
            </p:nvSpPr>
            <p:spPr>
              <a:xfrm>
                <a:off x="4227054"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48C8377C-FF10-0545-A8C9-C284CC3CC76F}"/>
                  </a:ext>
                </a:extLst>
              </p:cNvPr>
              <p:cNvSpPr/>
              <p:nvPr/>
            </p:nvSpPr>
            <p:spPr>
              <a:xfrm>
                <a:off x="4227054"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F7620EC8-6402-3246-96BE-DDAD4882A756}"/>
                  </a:ext>
                </a:extLst>
              </p:cNvPr>
              <p:cNvSpPr/>
              <p:nvPr/>
            </p:nvSpPr>
            <p:spPr>
              <a:xfrm>
                <a:off x="4227054"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A99F3051-A6C1-D24C-9B5F-61DF3ABEC976}"/>
                </a:ext>
              </a:extLst>
            </p:cNvPr>
            <p:cNvGrpSpPr/>
            <p:nvPr/>
          </p:nvGrpSpPr>
          <p:grpSpPr>
            <a:xfrm>
              <a:off x="4686506" y="204917"/>
              <a:ext cx="1135611" cy="1211760"/>
              <a:chOff x="7157609" y="2724764"/>
              <a:chExt cx="1135611" cy="1211760"/>
            </a:xfrm>
            <a:solidFill>
              <a:schemeClr val="tx1">
                <a:alpha val="36000"/>
              </a:schemeClr>
            </a:solidFill>
          </p:grpSpPr>
          <p:sp>
            <p:nvSpPr>
              <p:cNvPr id="119" name="Rectangle 118">
                <a:extLst>
                  <a:ext uri="{FF2B5EF4-FFF2-40B4-BE49-F238E27FC236}">
                    <a16:creationId xmlns:a16="http://schemas.microsoft.com/office/drawing/2014/main" id="{86701976-BD86-2F4C-BA6F-997AC68F7B00}"/>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33CEC139-5197-8C40-B6A0-50B9D6AEEE93}"/>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7BDAF450-453E-334A-9516-0AAAF8F8B44C}"/>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9CC9C3BF-D778-9F49-8EE3-BD9EEF685F56}"/>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C7E3855C-97AB-6D48-A4AC-9CEA87C32C9C}"/>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AFA63069-DE8E-E440-840F-4A5EA46EEF29}"/>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125" name="Rectangle 124">
                <a:extLst>
                  <a:ext uri="{FF2B5EF4-FFF2-40B4-BE49-F238E27FC236}">
                    <a16:creationId xmlns:a16="http://schemas.microsoft.com/office/drawing/2014/main" id="{9E300F94-A6AB-944C-AD5A-A93CCBAE76DE}"/>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11BD3B31-2AFC-C646-9B04-51F576AEA7BD}"/>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DC940984-81A8-0142-86C6-69CE3697F128}"/>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3" name="Group 392">
            <a:extLst>
              <a:ext uri="{FF2B5EF4-FFF2-40B4-BE49-F238E27FC236}">
                <a16:creationId xmlns:a16="http://schemas.microsoft.com/office/drawing/2014/main" id="{62D53690-A34E-1847-A38E-2F0C65B05E25}"/>
              </a:ext>
            </a:extLst>
          </p:cNvPr>
          <p:cNvGrpSpPr/>
          <p:nvPr/>
        </p:nvGrpSpPr>
        <p:grpSpPr>
          <a:xfrm>
            <a:off x="6226103" y="204917"/>
            <a:ext cx="1899158" cy="2019600"/>
            <a:chOff x="6226103" y="204917"/>
            <a:chExt cx="1899158" cy="2019600"/>
          </a:xfrm>
        </p:grpSpPr>
        <p:grpSp>
          <p:nvGrpSpPr>
            <p:cNvPr id="128" name="Group 127">
              <a:extLst>
                <a:ext uri="{FF2B5EF4-FFF2-40B4-BE49-F238E27FC236}">
                  <a16:creationId xmlns:a16="http://schemas.microsoft.com/office/drawing/2014/main" id="{A4F8858B-940D-BC4D-A07A-2B6AC78819FE}"/>
                </a:ext>
              </a:extLst>
            </p:cNvPr>
            <p:cNvGrpSpPr/>
            <p:nvPr/>
          </p:nvGrpSpPr>
          <p:grpSpPr>
            <a:xfrm>
              <a:off x="6226103" y="204917"/>
              <a:ext cx="1892685" cy="2019600"/>
              <a:chOff x="2712906" y="4185815"/>
              <a:chExt cx="1892685" cy="2019600"/>
            </a:xfrm>
            <a:solidFill>
              <a:srgbClr val="FFC000"/>
            </a:solidFill>
          </p:grpSpPr>
          <p:sp>
            <p:nvSpPr>
              <p:cNvPr id="129" name="Rectangle 128">
                <a:extLst>
                  <a:ext uri="{FF2B5EF4-FFF2-40B4-BE49-F238E27FC236}">
                    <a16:creationId xmlns:a16="http://schemas.microsoft.com/office/drawing/2014/main" id="{BBA318A6-0A19-1D40-B094-DA83BD261475}"/>
                  </a:ext>
                </a:extLst>
              </p:cNvPr>
              <p:cNvSpPr/>
              <p:nvPr/>
            </p:nvSpPr>
            <p:spPr>
              <a:xfrm>
                <a:off x="2712906"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369C8920-B677-F74C-8F7F-9AFD8317E2F7}"/>
                  </a:ext>
                </a:extLst>
              </p:cNvPr>
              <p:cNvSpPr/>
              <p:nvPr/>
            </p:nvSpPr>
            <p:spPr>
              <a:xfrm>
                <a:off x="3469980"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70B4ADBC-6384-BE42-B348-D13C15EC2C44}"/>
                  </a:ext>
                </a:extLst>
              </p:cNvPr>
              <p:cNvSpPr/>
              <p:nvPr/>
            </p:nvSpPr>
            <p:spPr>
              <a:xfrm>
                <a:off x="3091443"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90ED036E-9E2B-874D-9B86-A9293419B03B}"/>
                  </a:ext>
                </a:extLst>
              </p:cNvPr>
              <p:cNvSpPr/>
              <p:nvPr/>
            </p:nvSpPr>
            <p:spPr>
              <a:xfrm>
                <a:off x="2712906"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C2732BFD-73FB-1844-9714-7F237DB2C2B4}"/>
                  </a:ext>
                </a:extLst>
              </p:cNvPr>
              <p:cNvSpPr/>
              <p:nvPr/>
            </p:nvSpPr>
            <p:spPr>
              <a:xfrm>
                <a:off x="3469980"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6BCC8B6C-3C2A-F043-A15E-D182DE0A013A}"/>
                  </a:ext>
                </a:extLst>
              </p:cNvPr>
              <p:cNvSpPr/>
              <p:nvPr/>
            </p:nvSpPr>
            <p:spPr>
              <a:xfrm>
                <a:off x="3091443"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E97F879F-BE36-A44C-988C-CCD2FEF8A8A1}"/>
                  </a:ext>
                </a:extLst>
              </p:cNvPr>
              <p:cNvSpPr/>
              <p:nvPr/>
            </p:nvSpPr>
            <p:spPr>
              <a:xfrm>
                <a:off x="2712906"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118ED3DD-A6C3-B243-8724-8154EB0F7418}"/>
                  </a:ext>
                </a:extLst>
              </p:cNvPr>
              <p:cNvSpPr/>
              <p:nvPr/>
            </p:nvSpPr>
            <p:spPr>
              <a:xfrm>
                <a:off x="3469980"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80B6D277-3D27-E34E-82E3-E459149CB8DA}"/>
                  </a:ext>
                </a:extLst>
              </p:cNvPr>
              <p:cNvSpPr/>
              <p:nvPr/>
            </p:nvSpPr>
            <p:spPr>
              <a:xfrm>
                <a:off x="3091443"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A8FCE01C-4FA9-1F42-8627-B0654B756ED1}"/>
                  </a:ext>
                </a:extLst>
              </p:cNvPr>
              <p:cNvSpPr/>
              <p:nvPr/>
            </p:nvSpPr>
            <p:spPr>
              <a:xfrm>
                <a:off x="2712906"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354E4613-EBF6-BB43-9AC4-F6113BC1DBB1}"/>
                  </a:ext>
                </a:extLst>
              </p:cNvPr>
              <p:cNvSpPr/>
              <p:nvPr/>
            </p:nvSpPr>
            <p:spPr>
              <a:xfrm>
                <a:off x="3469980"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CC767236-A058-8B4D-BAA0-9B203FDCE30C}"/>
                  </a:ext>
                </a:extLst>
              </p:cNvPr>
              <p:cNvSpPr/>
              <p:nvPr/>
            </p:nvSpPr>
            <p:spPr>
              <a:xfrm>
                <a:off x="3091443"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EA3AE618-1C0C-D24D-A13F-44ECE8E89921}"/>
                  </a:ext>
                </a:extLst>
              </p:cNvPr>
              <p:cNvSpPr/>
              <p:nvPr/>
            </p:nvSpPr>
            <p:spPr>
              <a:xfrm>
                <a:off x="3848517"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2A5474E0-8413-0E49-AA65-D85755D8C251}"/>
                  </a:ext>
                </a:extLst>
              </p:cNvPr>
              <p:cNvSpPr/>
              <p:nvPr/>
            </p:nvSpPr>
            <p:spPr>
              <a:xfrm>
                <a:off x="3848517"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5491F7FF-0850-EF40-A8A7-44777F939E25}"/>
                  </a:ext>
                </a:extLst>
              </p:cNvPr>
              <p:cNvSpPr/>
              <p:nvPr/>
            </p:nvSpPr>
            <p:spPr>
              <a:xfrm>
                <a:off x="3848517"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6E36261A-A316-3248-AA3C-B638D6F69F9A}"/>
                  </a:ext>
                </a:extLst>
              </p:cNvPr>
              <p:cNvSpPr/>
              <p:nvPr/>
            </p:nvSpPr>
            <p:spPr>
              <a:xfrm>
                <a:off x="3848517"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3A2A6A0F-6C46-A14F-A658-998EACD27C83}"/>
                  </a:ext>
                </a:extLst>
              </p:cNvPr>
              <p:cNvSpPr/>
              <p:nvPr/>
            </p:nvSpPr>
            <p:spPr>
              <a:xfrm>
                <a:off x="2712906"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C4B9F538-E8F5-A143-9965-9533A244ED16}"/>
                  </a:ext>
                </a:extLst>
              </p:cNvPr>
              <p:cNvSpPr/>
              <p:nvPr/>
            </p:nvSpPr>
            <p:spPr>
              <a:xfrm>
                <a:off x="3469980"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67B3960B-7AD6-474E-A110-C9100195C2BA}"/>
                  </a:ext>
                </a:extLst>
              </p:cNvPr>
              <p:cNvSpPr/>
              <p:nvPr/>
            </p:nvSpPr>
            <p:spPr>
              <a:xfrm>
                <a:off x="3091443"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D311D717-1CA7-FC45-BF10-4FB458BD53E2}"/>
                  </a:ext>
                </a:extLst>
              </p:cNvPr>
              <p:cNvSpPr/>
              <p:nvPr/>
            </p:nvSpPr>
            <p:spPr>
              <a:xfrm>
                <a:off x="3848517"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455AD9BF-6ACA-D248-9EEB-F7211EFBC0E1}"/>
                  </a:ext>
                </a:extLst>
              </p:cNvPr>
              <p:cNvSpPr/>
              <p:nvPr/>
            </p:nvSpPr>
            <p:spPr>
              <a:xfrm>
                <a:off x="4227054"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1DDD65F1-CF08-F94E-B0B2-2BF369EC5A46}"/>
                  </a:ext>
                </a:extLst>
              </p:cNvPr>
              <p:cNvSpPr/>
              <p:nvPr/>
            </p:nvSpPr>
            <p:spPr>
              <a:xfrm>
                <a:off x="4227054"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D10C23A0-2C0D-8743-97C3-208D303C23F5}"/>
                  </a:ext>
                </a:extLst>
              </p:cNvPr>
              <p:cNvSpPr/>
              <p:nvPr/>
            </p:nvSpPr>
            <p:spPr>
              <a:xfrm>
                <a:off x="4227054"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Rectangle 151">
                <a:extLst>
                  <a:ext uri="{FF2B5EF4-FFF2-40B4-BE49-F238E27FC236}">
                    <a16:creationId xmlns:a16="http://schemas.microsoft.com/office/drawing/2014/main" id="{BA4FCD22-8911-A345-AB1B-D281DC199F12}"/>
                  </a:ext>
                </a:extLst>
              </p:cNvPr>
              <p:cNvSpPr/>
              <p:nvPr/>
            </p:nvSpPr>
            <p:spPr>
              <a:xfrm>
                <a:off x="4227054"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A0E772DB-7B44-1E44-87DA-4E7ACEFB57C1}"/>
                  </a:ext>
                </a:extLst>
              </p:cNvPr>
              <p:cNvSpPr/>
              <p:nvPr/>
            </p:nvSpPr>
            <p:spPr>
              <a:xfrm>
                <a:off x="4227054"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53">
              <a:extLst>
                <a:ext uri="{FF2B5EF4-FFF2-40B4-BE49-F238E27FC236}">
                  <a16:creationId xmlns:a16="http://schemas.microsoft.com/office/drawing/2014/main" id="{2D6DF93F-40DD-A54C-83C2-BA800813EF2F}"/>
                </a:ext>
              </a:extLst>
            </p:cNvPr>
            <p:cNvGrpSpPr/>
            <p:nvPr/>
          </p:nvGrpSpPr>
          <p:grpSpPr>
            <a:xfrm>
              <a:off x="6989650" y="204917"/>
              <a:ext cx="1135611" cy="1211760"/>
              <a:chOff x="7157609" y="2724764"/>
              <a:chExt cx="1135611" cy="1211760"/>
            </a:xfrm>
            <a:solidFill>
              <a:schemeClr val="tx1">
                <a:alpha val="36000"/>
              </a:schemeClr>
            </a:solidFill>
          </p:grpSpPr>
          <p:sp>
            <p:nvSpPr>
              <p:cNvPr id="155" name="Rectangle 154">
                <a:extLst>
                  <a:ext uri="{FF2B5EF4-FFF2-40B4-BE49-F238E27FC236}">
                    <a16:creationId xmlns:a16="http://schemas.microsoft.com/office/drawing/2014/main" id="{B603144A-40FB-5349-BF7E-8DE659C0E7F4}"/>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98EF3B3D-0F21-474D-B409-6CFC7CE67CC3}"/>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D0AB3FB8-DA5F-8748-B33E-9C5038F05898}"/>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F585888F-F46E-254B-9090-8B7A647BA5E5}"/>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8705E504-9DBA-8F4F-969F-46713FD6FEB9}"/>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37BF4203-4625-134D-913D-53F2DC3D3BC5}"/>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161" name="Rectangle 160">
                <a:extLst>
                  <a:ext uri="{FF2B5EF4-FFF2-40B4-BE49-F238E27FC236}">
                    <a16:creationId xmlns:a16="http://schemas.microsoft.com/office/drawing/2014/main" id="{A6D9ADD5-8235-0A4D-B3DB-8E83049E4802}"/>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DD8ABCF3-3E73-1445-9102-6F5F8428A0AD}"/>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9D006CDF-9109-5345-B81B-128C152CB287}"/>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8" name="Group 397">
            <a:extLst>
              <a:ext uri="{FF2B5EF4-FFF2-40B4-BE49-F238E27FC236}">
                <a16:creationId xmlns:a16="http://schemas.microsoft.com/office/drawing/2014/main" id="{95197A7D-3061-5341-8853-0EBF1C707AE6}"/>
              </a:ext>
            </a:extLst>
          </p:cNvPr>
          <p:cNvGrpSpPr/>
          <p:nvPr/>
        </p:nvGrpSpPr>
        <p:grpSpPr>
          <a:xfrm>
            <a:off x="2400212" y="2266850"/>
            <a:ext cx="1892685" cy="2019600"/>
            <a:chOff x="2400212" y="2266850"/>
            <a:chExt cx="1892685" cy="2019600"/>
          </a:xfrm>
        </p:grpSpPr>
        <p:grpSp>
          <p:nvGrpSpPr>
            <p:cNvPr id="164" name="Group 163">
              <a:extLst>
                <a:ext uri="{FF2B5EF4-FFF2-40B4-BE49-F238E27FC236}">
                  <a16:creationId xmlns:a16="http://schemas.microsoft.com/office/drawing/2014/main" id="{F54DE8DF-895F-E741-B893-FFAB1AEDAD1F}"/>
                </a:ext>
              </a:extLst>
            </p:cNvPr>
            <p:cNvGrpSpPr/>
            <p:nvPr/>
          </p:nvGrpSpPr>
          <p:grpSpPr>
            <a:xfrm>
              <a:off x="2400212" y="2266850"/>
              <a:ext cx="1892685" cy="2019600"/>
              <a:chOff x="2712906" y="4185815"/>
              <a:chExt cx="1892685" cy="2019600"/>
            </a:xfrm>
            <a:solidFill>
              <a:srgbClr val="FFC000"/>
            </a:solidFill>
          </p:grpSpPr>
          <p:sp>
            <p:nvSpPr>
              <p:cNvPr id="165" name="Rectangle 164">
                <a:extLst>
                  <a:ext uri="{FF2B5EF4-FFF2-40B4-BE49-F238E27FC236}">
                    <a16:creationId xmlns:a16="http://schemas.microsoft.com/office/drawing/2014/main" id="{0172489B-0690-464B-9010-62B533B1FC94}"/>
                  </a:ext>
                </a:extLst>
              </p:cNvPr>
              <p:cNvSpPr/>
              <p:nvPr/>
            </p:nvSpPr>
            <p:spPr>
              <a:xfrm>
                <a:off x="2712906"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34CCDBB9-5AB0-AB42-B06E-F051241085B9}"/>
                  </a:ext>
                </a:extLst>
              </p:cNvPr>
              <p:cNvSpPr/>
              <p:nvPr/>
            </p:nvSpPr>
            <p:spPr>
              <a:xfrm>
                <a:off x="3469980"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D05FFE70-2BBF-3B4E-8F8A-D8BD6FFE8739}"/>
                  </a:ext>
                </a:extLst>
              </p:cNvPr>
              <p:cNvSpPr/>
              <p:nvPr/>
            </p:nvSpPr>
            <p:spPr>
              <a:xfrm>
                <a:off x="3091443"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D9A30B81-D99B-C441-B195-69498F239B9A}"/>
                  </a:ext>
                </a:extLst>
              </p:cNvPr>
              <p:cNvSpPr/>
              <p:nvPr/>
            </p:nvSpPr>
            <p:spPr>
              <a:xfrm>
                <a:off x="2712906"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723660CE-BFFA-D147-B91C-DACC2BEDBBDD}"/>
                  </a:ext>
                </a:extLst>
              </p:cNvPr>
              <p:cNvSpPr/>
              <p:nvPr/>
            </p:nvSpPr>
            <p:spPr>
              <a:xfrm>
                <a:off x="3469980"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C78BF747-24CD-5B4D-AB49-75EB734D986A}"/>
                  </a:ext>
                </a:extLst>
              </p:cNvPr>
              <p:cNvSpPr/>
              <p:nvPr/>
            </p:nvSpPr>
            <p:spPr>
              <a:xfrm>
                <a:off x="3091443"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794C5260-29DF-C440-8E29-2F8C28779975}"/>
                  </a:ext>
                </a:extLst>
              </p:cNvPr>
              <p:cNvSpPr/>
              <p:nvPr/>
            </p:nvSpPr>
            <p:spPr>
              <a:xfrm>
                <a:off x="2712906"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92AEC4C9-2D01-094C-87ED-1FE6A2AAE81C}"/>
                  </a:ext>
                </a:extLst>
              </p:cNvPr>
              <p:cNvSpPr/>
              <p:nvPr/>
            </p:nvSpPr>
            <p:spPr>
              <a:xfrm>
                <a:off x="3469980"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AF6EDD1A-C16F-F248-BE47-23DE7A527D88}"/>
                  </a:ext>
                </a:extLst>
              </p:cNvPr>
              <p:cNvSpPr/>
              <p:nvPr/>
            </p:nvSpPr>
            <p:spPr>
              <a:xfrm>
                <a:off x="3091443"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AA5AC40C-B324-9542-AD1B-31301A7702A5}"/>
                  </a:ext>
                </a:extLst>
              </p:cNvPr>
              <p:cNvSpPr/>
              <p:nvPr/>
            </p:nvSpPr>
            <p:spPr>
              <a:xfrm>
                <a:off x="2712906"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21F1C6C3-E95C-684B-8CC1-6EE2C115B0CD}"/>
                  </a:ext>
                </a:extLst>
              </p:cNvPr>
              <p:cNvSpPr/>
              <p:nvPr/>
            </p:nvSpPr>
            <p:spPr>
              <a:xfrm>
                <a:off x="3469980"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2ECCEB6F-29FE-4A41-A08C-97064B06BFEC}"/>
                  </a:ext>
                </a:extLst>
              </p:cNvPr>
              <p:cNvSpPr/>
              <p:nvPr/>
            </p:nvSpPr>
            <p:spPr>
              <a:xfrm>
                <a:off x="3091443"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099C3BF5-D1D1-7D48-B407-B13C84596D33}"/>
                  </a:ext>
                </a:extLst>
              </p:cNvPr>
              <p:cNvSpPr/>
              <p:nvPr/>
            </p:nvSpPr>
            <p:spPr>
              <a:xfrm>
                <a:off x="3848517"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FC9829FE-EAD8-A044-9304-5F7FFD3E97AE}"/>
                  </a:ext>
                </a:extLst>
              </p:cNvPr>
              <p:cNvSpPr/>
              <p:nvPr/>
            </p:nvSpPr>
            <p:spPr>
              <a:xfrm>
                <a:off x="3848517"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EB119592-D98E-014C-B68C-7E9C27392AE9}"/>
                  </a:ext>
                </a:extLst>
              </p:cNvPr>
              <p:cNvSpPr/>
              <p:nvPr/>
            </p:nvSpPr>
            <p:spPr>
              <a:xfrm>
                <a:off x="3848517"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C87D46E2-C290-D344-B2C8-CAEB37966435}"/>
                  </a:ext>
                </a:extLst>
              </p:cNvPr>
              <p:cNvSpPr/>
              <p:nvPr/>
            </p:nvSpPr>
            <p:spPr>
              <a:xfrm>
                <a:off x="3848517"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F5025A16-620D-794D-80DD-7B55CAE80836}"/>
                  </a:ext>
                </a:extLst>
              </p:cNvPr>
              <p:cNvSpPr/>
              <p:nvPr/>
            </p:nvSpPr>
            <p:spPr>
              <a:xfrm>
                <a:off x="2712906"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89A0638F-D21A-B445-986F-AAEFF27B2B1A}"/>
                  </a:ext>
                </a:extLst>
              </p:cNvPr>
              <p:cNvSpPr/>
              <p:nvPr/>
            </p:nvSpPr>
            <p:spPr>
              <a:xfrm>
                <a:off x="3469980"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7D6161E5-2D52-4841-BB2D-C22FBF54D860}"/>
                  </a:ext>
                </a:extLst>
              </p:cNvPr>
              <p:cNvSpPr/>
              <p:nvPr/>
            </p:nvSpPr>
            <p:spPr>
              <a:xfrm>
                <a:off x="3091443"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41D4118F-BD6B-4C4D-95BF-EA1AB97190E8}"/>
                  </a:ext>
                </a:extLst>
              </p:cNvPr>
              <p:cNvSpPr/>
              <p:nvPr/>
            </p:nvSpPr>
            <p:spPr>
              <a:xfrm>
                <a:off x="3848517"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Rectangle 184">
                <a:extLst>
                  <a:ext uri="{FF2B5EF4-FFF2-40B4-BE49-F238E27FC236}">
                    <a16:creationId xmlns:a16="http://schemas.microsoft.com/office/drawing/2014/main" id="{F77666C2-DDDC-7941-8A30-E7DF68D67401}"/>
                  </a:ext>
                </a:extLst>
              </p:cNvPr>
              <p:cNvSpPr/>
              <p:nvPr/>
            </p:nvSpPr>
            <p:spPr>
              <a:xfrm>
                <a:off x="4227054"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41A6E4FF-0E58-454C-9E3A-3BA988913947}"/>
                  </a:ext>
                </a:extLst>
              </p:cNvPr>
              <p:cNvSpPr/>
              <p:nvPr/>
            </p:nvSpPr>
            <p:spPr>
              <a:xfrm>
                <a:off x="4227054"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04963025-ECEA-C14C-87B1-95BAB980C3F2}"/>
                  </a:ext>
                </a:extLst>
              </p:cNvPr>
              <p:cNvSpPr/>
              <p:nvPr/>
            </p:nvSpPr>
            <p:spPr>
              <a:xfrm>
                <a:off x="4227054"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C9767214-2986-2C43-8A2F-B7DA995FA657}"/>
                  </a:ext>
                </a:extLst>
              </p:cNvPr>
              <p:cNvSpPr/>
              <p:nvPr/>
            </p:nvSpPr>
            <p:spPr>
              <a:xfrm>
                <a:off x="4227054"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D4EADDA5-DFC9-C94C-9519-537C13941B80}"/>
                  </a:ext>
                </a:extLst>
              </p:cNvPr>
              <p:cNvSpPr/>
              <p:nvPr/>
            </p:nvSpPr>
            <p:spPr>
              <a:xfrm>
                <a:off x="4227054"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89">
              <a:extLst>
                <a:ext uri="{FF2B5EF4-FFF2-40B4-BE49-F238E27FC236}">
                  <a16:creationId xmlns:a16="http://schemas.microsoft.com/office/drawing/2014/main" id="{95122D12-DCFC-1D48-B890-07912EC0B713}"/>
                </a:ext>
              </a:extLst>
            </p:cNvPr>
            <p:cNvGrpSpPr/>
            <p:nvPr/>
          </p:nvGrpSpPr>
          <p:grpSpPr>
            <a:xfrm>
              <a:off x="2400212" y="2675811"/>
              <a:ext cx="1135611" cy="1211760"/>
              <a:chOff x="7157609" y="2724764"/>
              <a:chExt cx="1135611" cy="1211760"/>
            </a:xfrm>
            <a:solidFill>
              <a:schemeClr val="tx1">
                <a:alpha val="36000"/>
              </a:schemeClr>
            </a:solidFill>
          </p:grpSpPr>
          <p:sp>
            <p:nvSpPr>
              <p:cNvPr id="191" name="Rectangle 190">
                <a:extLst>
                  <a:ext uri="{FF2B5EF4-FFF2-40B4-BE49-F238E27FC236}">
                    <a16:creationId xmlns:a16="http://schemas.microsoft.com/office/drawing/2014/main" id="{3028C6DF-BCBC-0741-9FBC-47C0A58C0E1A}"/>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71BD50DD-3FD9-7844-92BF-AF66236C71DB}"/>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8724E7F1-81ED-6143-8FD1-38251ABF346C}"/>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8312501F-F031-D841-B8E8-15630D0B5655}"/>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2337E20C-B539-6D49-B37C-9FA9FB282C83}"/>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72A9B236-E2FA-564A-A87F-E735F5F956A8}"/>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197" name="Rectangle 196">
                <a:extLst>
                  <a:ext uri="{FF2B5EF4-FFF2-40B4-BE49-F238E27FC236}">
                    <a16:creationId xmlns:a16="http://schemas.microsoft.com/office/drawing/2014/main" id="{02C2EA21-C14B-894A-A2F1-CCA89ED9EAA5}"/>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D4BA674C-3E6D-1648-9153-C6BE32394935}"/>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953FEB6F-83D2-DB4F-832F-41D6272EEEFD}"/>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9" name="Group 398">
            <a:extLst>
              <a:ext uri="{FF2B5EF4-FFF2-40B4-BE49-F238E27FC236}">
                <a16:creationId xmlns:a16="http://schemas.microsoft.com/office/drawing/2014/main" id="{BBD0CB1C-F146-064C-B8C6-D019CE782AAF}"/>
              </a:ext>
            </a:extLst>
          </p:cNvPr>
          <p:cNvGrpSpPr/>
          <p:nvPr/>
        </p:nvGrpSpPr>
        <p:grpSpPr>
          <a:xfrm>
            <a:off x="4328021" y="2266738"/>
            <a:ext cx="1892685" cy="2019600"/>
            <a:chOff x="4328021" y="2266738"/>
            <a:chExt cx="1892685" cy="2019600"/>
          </a:xfrm>
        </p:grpSpPr>
        <p:grpSp>
          <p:nvGrpSpPr>
            <p:cNvPr id="200" name="Group 199">
              <a:extLst>
                <a:ext uri="{FF2B5EF4-FFF2-40B4-BE49-F238E27FC236}">
                  <a16:creationId xmlns:a16="http://schemas.microsoft.com/office/drawing/2014/main" id="{C7260572-92DB-8049-87FA-F755B9E9F57E}"/>
                </a:ext>
              </a:extLst>
            </p:cNvPr>
            <p:cNvGrpSpPr/>
            <p:nvPr/>
          </p:nvGrpSpPr>
          <p:grpSpPr>
            <a:xfrm>
              <a:off x="4328021" y="2266738"/>
              <a:ext cx="1892685" cy="2019600"/>
              <a:chOff x="2712906" y="4185815"/>
              <a:chExt cx="1892685" cy="2019600"/>
            </a:xfrm>
            <a:solidFill>
              <a:srgbClr val="FFC000"/>
            </a:solidFill>
          </p:grpSpPr>
          <p:sp>
            <p:nvSpPr>
              <p:cNvPr id="201" name="Rectangle 200">
                <a:extLst>
                  <a:ext uri="{FF2B5EF4-FFF2-40B4-BE49-F238E27FC236}">
                    <a16:creationId xmlns:a16="http://schemas.microsoft.com/office/drawing/2014/main" id="{DE056A84-997D-2D48-8068-CBCC85007F36}"/>
                  </a:ext>
                </a:extLst>
              </p:cNvPr>
              <p:cNvSpPr/>
              <p:nvPr/>
            </p:nvSpPr>
            <p:spPr>
              <a:xfrm>
                <a:off x="2712906"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B66EE532-3306-2D43-8C57-ED13AC35DFD9}"/>
                  </a:ext>
                </a:extLst>
              </p:cNvPr>
              <p:cNvSpPr/>
              <p:nvPr/>
            </p:nvSpPr>
            <p:spPr>
              <a:xfrm>
                <a:off x="3469980"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E912A24C-9304-2F49-84CC-E1A4EC2ED841}"/>
                  </a:ext>
                </a:extLst>
              </p:cNvPr>
              <p:cNvSpPr/>
              <p:nvPr/>
            </p:nvSpPr>
            <p:spPr>
              <a:xfrm>
                <a:off x="3091443"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C5D6B1C8-6995-AF4D-A7FF-3E4D0BAF70A4}"/>
                  </a:ext>
                </a:extLst>
              </p:cNvPr>
              <p:cNvSpPr/>
              <p:nvPr/>
            </p:nvSpPr>
            <p:spPr>
              <a:xfrm>
                <a:off x="2712906"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817EC8FC-05D7-4B4F-B350-9EF56497A6FD}"/>
                  </a:ext>
                </a:extLst>
              </p:cNvPr>
              <p:cNvSpPr/>
              <p:nvPr/>
            </p:nvSpPr>
            <p:spPr>
              <a:xfrm>
                <a:off x="3469980"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F2612E2B-9944-8747-90C8-C6EA1B8AE861}"/>
                  </a:ext>
                </a:extLst>
              </p:cNvPr>
              <p:cNvSpPr/>
              <p:nvPr/>
            </p:nvSpPr>
            <p:spPr>
              <a:xfrm>
                <a:off x="3091443"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B54B7153-CBFA-F046-9FCE-D88208994BD4}"/>
                  </a:ext>
                </a:extLst>
              </p:cNvPr>
              <p:cNvSpPr/>
              <p:nvPr/>
            </p:nvSpPr>
            <p:spPr>
              <a:xfrm>
                <a:off x="2712906"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C299D431-A085-2049-B3BD-E0D79F3FEFBB}"/>
                  </a:ext>
                </a:extLst>
              </p:cNvPr>
              <p:cNvSpPr/>
              <p:nvPr/>
            </p:nvSpPr>
            <p:spPr>
              <a:xfrm>
                <a:off x="3469980"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D77425CD-9143-0B4A-8230-FC5BCAB94ED0}"/>
                  </a:ext>
                </a:extLst>
              </p:cNvPr>
              <p:cNvSpPr/>
              <p:nvPr/>
            </p:nvSpPr>
            <p:spPr>
              <a:xfrm>
                <a:off x="3091443"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C63C3E8B-329C-E446-8354-F7C8E24B580D}"/>
                  </a:ext>
                </a:extLst>
              </p:cNvPr>
              <p:cNvSpPr/>
              <p:nvPr/>
            </p:nvSpPr>
            <p:spPr>
              <a:xfrm>
                <a:off x="2712906"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29F9D54A-1144-F04C-B170-184E3549078D}"/>
                  </a:ext>
                </a:extLst>
              </p:cNvPr>
              <p:cNvSpPr/>
              <p:nvPr/>
            </p:nvSpPr>
            <p:spPr>
              <a:xfrm>
                <a:off x="3469980"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2E736B5D-4329-BE4E-A9C3-E3C35A807B52}"/>
                  </a:ext>
                </a:extLst>
              </p:cNvPr>
              <p:cNvSpPr/>
              <p:nvPr/>
            </p:nvSpPr>
            <p:spPr>
              <a:xfrm>
                <a:off x="3091443"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D01B248A-BA5D-724E-9FF7-EFA8BCEC49BE}"/>
                  </a:ext>
                </a:extLst>
              </p:cNvPr>
              <p:cNvSpPr/>
              <p:nvPr/>
            </p:nvSpPr>
            <p:spPr>
              <a:xfrm>
                <a:off x="3848517"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DF1E9056-CF0C-0C47-994F-6DCBFB7888F8}"/>
                  </a:ext>
                </a:extLst>
              </p:cNvPr>
              <p:cNvSpPr/>
              <p:nvPr/>
            </p:nvSpPr>
            <p:spPr>
              <a:xfrm>
                <a:off x="3848517"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1C172F20-0E62-3943-A08A-9256A5C13F28}"/>
                  </a:ext>
                </a:extLst>
              </p:cNvPr>
              <p:cNvSpPr/>
              <p:nvPr/>
            </p:nvSpPr>
            <p:spPr>
              <a:xfrm>
                <a:off x="3848517"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140CC8E6-5A77-C044-857C-7544B48055A0}"/>
                  </a:ext>
                </a:extLst>
              </p:cNvPr>
              <p:cNvSpPr/>
              <p:nvPr/>
            </p:nvSpPr>
            <p:spPr>
              <a:xfrm>
                <a:off x="3848517"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15FBB3F3-92B0-1C4D-A2DB-76992E3B1FC0}"/>
                  </a:ext>
                </a:extLst>
              </p:cNvPr>
              <p:cNvSpPr/>
              <p:nvPr/>
            </p:nvSpPr>
            <p:spPr>
              <a:xfrm>
                <a:off x="2712906"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8EF3866D-F6CD-EF4D-800B-CAFF604AF14A}"/>
                  </a:ext>
                </a:extLst>
              </p:cNvPr>
              <p:cNvSpPr/>
              <p:nvPr/>
            </p:nvSpPr>
            <p:spPr>
              <a:xfrm>
                <a:off x="3469980"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D87FBCF2-8253-7340-9BEC-0069480B685D}"/>
                  </a:ext>
                </a:extLst>
              </p:cNvPr>
              <p:cNvSpPr/>
              <p:nvPr/>
            </p:nvSpPr>
            <p:spPr>
              <a:xfrm>
                <a:off x="3091443"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E7F3B48E-4B4E-1E46-B551-E1C54E9BE092}"/>
                  </a:ext>
                </a:extLst>
              </p:cNvPr>
              <p:cNvSpPr/>
              <p:nvPr/>
            </p:nvSpPr>
            <p:spPr>
              <a:xfrm>
                <a:off x="3848517"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85675FF3-BD57-D646-8BE2-93AF2C95FC46}"/>
                  </a:ext>
                </a:extLst>
              </p:cNvPr>
              <p:cNvSpPr/>
              <p:nvPr/>
            </p:nvSpPr>
            <p:spPr>
              <a:xfrm>
                <a:off x="4227054"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477BB6D5-233F-6940-BF97-B2543ACE6F5D}"/>
                  </a:ext>
                </a:extLst>
              </p:cNvPr>
              <p:cNvSpPr/>
              <p:nvPr/>
            </p:nvSpPr>
            <p:spPr>
              <a:xfrm>
                <a:off x="4227054"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81C3FE08-F9CD-F144-B70E-9B26167EC657}"/>
                  </a:ext>
                </a:extLst>
              </p:cNvPr>
              <p:cNvSpPr/>
              <p:nvPr/>
            </p:nvSpPr>
            <p:spPr>
              <a:xfrm>
                <a:off x="4227054"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A0CDCB3E-3790-4843-A98F-28EBC13FBCFF}"/>
                  </a:ext>
                </a:extLst>
              </p:cNvPr>
              <p:cNvSpPr/>
              <p:nvPr/>
            </p:nvSpPr>
            <p:spPr>
              <a:xfrm>
                <a:off x="4227054"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9FD90833-175E-3649-BE0D-3CB0C8ADA5A4}"/>
                  </a:ext>
                </a:extLst>
              </p:cNvPr>
              <p:cNvSpPr/>
              <p:nvPr/>
            </p:nvSpPr>
            <p:spPr>
              <a:xfrm>
                <a:off x="4227054"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a:extLst>
                <a:ext uri="{FF2B5EF4-FFF2-40B4-BE49-F238E27FC236}">
                  <a16:creationId xmlns:a16="http://schemas.microsoft.com/office/drawing/2014/main" id="{41C9EB7E-7791-914F-BA33-F63FA95A55FC}"/>
                </a:ext>
              </a:extLst>
            </p:cNvPr>
            <p:cNvGrpSpPr/>
            <p:nvPr/>
          </p:nvGrpSpPr>
          <p:grpSpPr>
            <a:xfrm>
              <a:off x="4706558" y="2675812"/>
              <a:ext cx="1135611" cy="1211760"/>
              <a:chOff x="7157609" y="2724764"/>
              <a:chExt cx="1135611" cy="1211760"/>
            </a:xfrm>
            <a:solidFill>
              <a:schemeClr val="tx1">
                <a:alpha val="36000"/>
              </a:schemeClr>
            </a:solidFill>
          </p:grpSpPr>
          <p:sp>
            <p:nvSpPr>
              <p:cNvPr id="227" name="Rectangle 226">
                <a:extLst>
                  <a:ext uri="{FF2B5EF4-FFF2-40B4-BE49-F238E27FC236}">
                    <a16:creationId xmlns:a16="http://schemas.microsoft.com/office/drawing/2014/main" id="{5C811F7D-BA9E-AC41-A2A4-67E27036004F}"/>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7C512BC2-9D97-0549-AF4F-1A6827C9057B}"/>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D3A420E1-3CA8-FC41-B6AB-5FE957498AEB}"/>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59CA1BEC-9435-8542-B170-A381A10C2A2A}"/>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F4B5C435-17F4-BE4A-99FC-6222A56C5729}"/>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21EE00D9-F622-2749-BB55-B2F46FC4C6A9}"/>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p>
            </p:txBody>
          </p:sp>
          <p:sp>
            <p:nvSpPr>
              <p:cNvPr id="233" name="Rectangle 232">
                <a:extLst>
                  <a:ext uri="{FF2B5EF4-FFF2-40B4-BE49-F238E27FC236}">
                    <a16:creationId xmlns:a16="http://schemas.microsoft.com/office/drawing/2014/main" id="{7F3E7F73-DD11-1644-8FF7-91A08616D382}"/>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DEA15115-882D-0647-8474-EDD2B08CB0BB}"/>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C70E129E-95A5-DB4D-B3D0-B493F620A52E}"/>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4" name="Group 393">
            <a:extLst>
              <a:ext uri="{FF2B5EF4-FFF2-40B4-BE49-F238E27FC236}">
                <a16:creationId xmlns:a16="http://schemas.microsoft.com/office/drawing/2014/main" id="{EB5D3A14-C30C-FA45-9BD1-199A0DFAF78D}"/>
              </a:ext>
            </a:extLst>
          </p:cNvPr>
          <p:cNvGrpSpPr/>
          <p:nvPr/>
        </p:nvGrpSpPr>
        <p:grpSpPr>
          <a:xfrm>
            <a:off x="6246155" y="2266738"/>
            <a:ext cx="1892685" cy="2019600"/>
            <a:chOff x="6246155" y="2266738"/>
            <a:chExt cx="1892685" cy="2019600"/>
          </a:xfrm>
        </p:grpSpPr>
        <p:grpSp>
          <p:nvGrpSpPr>
            <p:cNvPr id="236" name="Group 235">
              <a:extLst>
                <a:ext uri="{FF2B5EF4-FFF2-40B4-BE49-F238E27FC236}">
                  <a16:creationId xmlns:a16="http://schemas.microsoft.com/office/drawing/2014/main" id="{281E4593-7ED0-AE4A-ACC1-666D5E637946}"/>
                </a:ext>
              </a:extLst>
            </p:cNvPr>
            <p:cNvGrpSpPr/>
            <p:nvPr/>
          </p:nvGrpSpPr>
          <p:grpSpPr>
            <a:xfrm>
              <a:off x="6246155" y="2266738"/>
              <a:ext cx="1892685" cy="2019600"/>
              <a:chOff x="2712906" y="4185815"/>
              <a:chExt cx="1892685" cy="2019600"/>
            </a:xfrm>
            <a:solidFill>
              <a:srgbClr val="FFC000"/>
            </a:solidFill>
          </p:grpSpPr>
          <p:sp>
            <p:nvSpPr>
              <p:cNvPr id="237" name="Rectangle 236">
                <a:extLst>
                  <a:ext uri="{FF2B5EF4-FFF2-40B4-BE49-F238E27FC236}">
                    <a16:creationId xmlns:a16="http://schemas.microsoft.com/office/drawing/2014/main" id="{01E48D9E-3F1B-B841-9CA8-89BD53DB77C4}"/>
                  </a:ext>
                </a:extLst>
              </p:cNvPr>
              <p:cNvSpPr/>
              <p:nvPr/>
            </p:nvSpPr>
            <p:spPr>
              <a:xfrm>
                <a:off x="2712906"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D8B9279F-0660-2940-8DBD-21BF2FC3A1E6}"/>
                  </a:ext>
                </a:extLst>
              </p:cNvPr>
              <p:cNvSpPr/>
              <p:nvPr/>
            </p:nvSpPr>
            <p:spPr>
              <a:xfrm>
                <a:off x="3469980"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0D5A4EA7-00C6-3D45-A846-92DC3A0DD683}"/>
                  </a:ext>
                </a:extLst>
              </p:cNvPr>
              <p:cNvSpPr/>
              <p:nvPr/>
            </p:nvSpPr>
            <p:spPr>
              <a:xfrm>
                <a:off x="3091443"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981807E9-3094-0841-ADCC-E7A41F9A40EC}"/>
                  </a:ext>
                </a:extLst>
              </p:cNvPr>
              <p:cNvSpPr/>
              <p:nvPr/>
            </p:nvSpPr>
            <p:spPr>
              <a:xfrm>
                <a:off x="2712906"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655215C0-BB28-2349-B08C-252377049B27}"/>
                  </a:ext>
                </a:extLst>
              </p:cNvPr>
              <p:cNvSpPr/>
              <p:nvPr/>
            </p:nvSpPr>
            <p:spPr>
              <a:xfrm>
                <a:off x="3469980"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E6FB1A14-715D-9D47-961F-CEF177BE71CD}"/>
                  </a:ext>
                </a:extLst>
              </p:cNvPr>
              <p:cNvSpPr/>
              <p:nvPr/>
            </p:nvSpPr>
            <p:spPr>
              <a:xfrm>
                <a:off x="3091443"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683816AE-14D0-C241-872B-6E0AA6A1F454}"/>
                  </a:ext>
                </a:extLst>
              </p:cNvPr>
              <p:cNvSpPr/>
              <p:nvPr/>
            </p:nvSpPr>
            <p:spPr>
              <a:xfrm>
                <a:off x="2712906"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2EDCA100-4514-3A40-AD7E-761AD384A9AF}"/>
                  </a:ext>
                </a:extLst>
              </p:cNvPr>
              <p:cNvSpPr/>
              <p:nvPr/>
            </p:nvSpPr>
            <p:spPr>
              <a:xfrm>
                <a:off x="3469980"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2A4638AF-8DD3-D849-B890-A0D2AEE89520}"/>
                  </a:ext>
                </a:extLst>
              </p:cNvPr>
              <p:cNvSpPr/>
              <p:nvPr/>
            </p:nvSpPr>
            <p:spPr>
              <a:xfrm>
                <a:off x="3091443"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9AF36BB5-DB1E-914B-B28D-89F976EADA11}"/>
                  </a:ext>
                </a:extLst>
              </p:cNvPr>
              <p:cNvSpPr/>
              <p:nvPr/>
            </p:nvSpPr>
            <p:spPr>
              <a:xfrm>
                <a:off x="2712906"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a16="http://schemas.microsoft.com/office/drawing/2014/main" id="{3E849DDA-CE84-BF48-B77F-2B53FDC14651}"/>
                  </a:ext>
                </a:extLst>
              </p:cNvPr>
              <p:cNvSpPr/>
              <p:nvPr/>
            </p:nvSpPr>
            <p:spPr>
              <a:xfrm>
                <a:off x="3469980"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a:extLst>
                  <a:ext uri="{FF2B5EF4-FFF2-40B4-BE49-F238E27FC236}">
                    <a16:creationId xmlns:a16="http://schemas.microsoft.com/office/drawing/2014/main" id="{DDB92316-D7EF-D94D-A575-5F8F96607C88}"/>
                  </a:ext>
                </a:extLst>
              </p:cNvPr>
              <p:cNvSpPr/>
              <p:nvPr/>
            </p:nvSpPr>
            <p:spPr>
              <a:xfrm>
                <a:off x="3091443"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a:extLst>
                  <a:ext uri="{FF2B5EF4-FFF2-40B4-BE49-F238E27FC236}">
                    <a16:creationId xmlns:a16="http://schemas.microsoft.com/office/drawing/2014/main" id="{20216E1D-1F42-B142-A5E4-7E80D31907CC}"/>
                  </a:ext>
                </a:extLst>
              </p:cNvPr>
              <p:cNvSpPr/>
              <p:nvPr/>
            </p:nvSpPr>
            <p:spPr>
              <a:xfrm>
                <a:off x="3848517"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id="{E67FFA25-FE0D-7746-915B-0F80CAB90F4B}"/>
                  </a:ext>
                </a:extLst>
              </p:cNvPr>
              <p:cNvSpPr/>
              <p:nvPr/>
            </p:nvSpPr>
            <p:spPr>
              <a:xfrm>
                <a:off x="3848517"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E4FA96EB-647C-2E48-B472-3C5505240FA5}"/>
                  </a:ext>
                </a:extLst>
              </p:cNvPr>
              <p:cNvSpPr/>
              <p:nvPr/>
            </p:nvSpPr>
            <p:spPr>
              <a:xfrm>
                <a:off x="3848517"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1C5403E2-86ED-7E41-A29E-89492135473B}"/>
                  </a:ext>
                </a:extLst>
              </p:cNvPr>
              <p:cNvSpPr/>
              <p:nvPr/>
            </p:nvSpPr>
            <p:spPr>
              <a:xfrm>
                <a:off x="3848517"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a:extLst>
                  <a:ext uri="{FF2B5EF4-FFF2-40B4-BE49-F238E27FC236}">
                    <a16:creationId xmlns:a16="http://schemas.microsoft.com/office/drawing/2014/main" id="{D442FB89-5E61-9145-AC6A-C3831C639BAF}"/>
                  </a:ext>
                </a:extLst>
              </p:cNvPr>
              <p:cNvSpPr/>
              <p:nvPr/>
            </p:nvSpPr>
            <p:spPr>
              <a:xfrm>
                <a:off x="2712906"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a16="http://schemas.microsoft.com/office/drawing/2014/main" id="{DE2D2A9F-A769-294B-970F-ADA79515249F}"/>
                  </a:ext>
                </a:extLst>
              </p:cNvPr>
              <p:cNvSpPr/>
              <p:nvPr/>
            </p:nvSpPr>
            <p:spPr>
              <a:xfrm>
                <a:off x="3469980"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a:extLst>
                  <a:ext uri="{FF2B5EF4-FFF2-40B4-BE49-F238E27FC236}">
                    <a16:creationId xmlns:a16="http://schemas.microsoft.com/office/drawing/2014/main" id="{26F98079-32EC-D24D-9F53-B6BD844FF059}"/>
                  </a:ext>
                </a:extLst>
              </p:cNvPr>
              <p:cNvSpPr/>
              <p:nvPr/>
            </p:nvSpPr>
            <p:spPr>
              <a:xfrm>
                <a:off x="3091443"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23A4F29F-D4A3-9745-86CD-5CB6930ACB66}"/>
                  </a:ext>
                </a:extLst>
              </p:cNvPr>
              <p:cNvSpPr/>
              <p:nvPr/>
            </p:nvSpPr>
            <p:spPr>
              <a:xfrm>
                <a:off x="3848517"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EE2B0A5F-5E4C-2A43-B388-2D9D046074CC}"/>
                  </a:ext>
                </a:extLst>
              </p:cNvPr>
              <p:cNvSpPr/>
              <p:nvPr/>
            </p:nvSpPr>
            <p:spPr>
              <a:xfrm>
                <a:off x="4227054"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21582FC2-ED30-4741-B880-0259F108C8C7}"/>
                  </a:ext>
                </a:extLst>
              </p:cNvPr>
              <p:cNvSpPr/>
              <p:nvPr/>
            </p:nvSpPr>
            <p:spPr>
              <a:xfrm>
                <a:off x="4227054"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47E41C57-2C4E-0447-9FA8-A18D71735F98}"/>
                  </a:ext>
                </a:extLst>
              </p:cNvPr>
              <p:cNvSpPr/>
              <p:nvPr/>
            </p:nvSpPr>
            <p:spPr>
              <a:xfrm>
                <a:off x="4227054"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0EDCBE84-BFEE-CA45-BE04-9248BBD01222}"/>
                  </a:ext>
                </a:extLst>
              </p:cNvPr>
              <p:cNvSpPr/>
              <p:nvPr/>
            </p:nvSpPr>
            <p:spPr>
              <a:xfrm>
                <a:off x="4227054"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a:extLst>
                  <a:ext uri="{FF2B5EF4-FFF2-40B4-BE49-F238E27FC236}">
                    <a16:creationId xmlns:a16="http://schemas.microsoft.com/office/drawing/2014/main" id="{F22FE4D7-24D4-224E-8344-AE2D8125451B}"/>
                  </a:ext>
                </a:extLst>
              </p:cNvPr>
              <p:cNvSpPr/>
              <p:nvPr/>
            </p:nvSpPr>
            <p:spPr>
              <a:xfrm>
                <a:off x="4227054"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2" name="Group 261">
              <a:extLst>
                <a:ext uri="{FF2B5EF4-FFF2-40B4-BE49-F238E27FC236}">
                  <a16:creationId xmlns:a16="http://schemas.microsoft.com/office/drawing/2014/main" id="{62C4264F-3BA4-244B-A224-0EC6E0807564}"/>
                </a:ext>
              </a:extLst>
            </p:cNvPr>
            <p:cNvGrpSpPr/>
            <p:nvPr/>
          </p:nvGrpSpPr>
          <p:grpSpPr>
            <a:xfrm>
              <a:off x="6985639" y="2675812"/>
              <a:ext cx="1135611" cy="1211760"/>
              <a:chOff x="7157609" y="2724764"/>
              <a:chExt cx="1135611" cy="1211760"/>
            </a:xfrm>
            <a:solidFill>
              <a:schemeClr val="tx1">
                <a:alpha val="36000"/>
              </a:schemeClr>
            </a:solidFill>
          </p:grpSpPr>
          <p:sp>
            <p:nvSpPr>
              <p:cNvPr id="263" name="Rectangle 262">
                <a:extLst>
                  <a:ext uri="{FF2B5EF4-FFF2-40B4-BE49-F238E27FC236}">
                    <a16:creationId xmlns:a16="http://schemas.microsoft.com/office/drawing/2014/main" id="{65D103A6-3CD7-9640-B571-776F695DD6A3}"/>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a:extLst>
                  <a:ext uri="{FF2B5EF4-FFF2-40B4-BE49-F238E27FC236}">
                    <a16:creationId xmlns:a16="http://schemas.microsoft.com/office/drawing/2014/main" id="{1610F69A-BEB5-754A-8242-70480067C626}"/>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a:extLst>
                  <a:ext uri="{FF2B5EF4-FFF2-40B4-BE49-F238E27FC236}">
                    <a16:creationId xmlns:a16="http://schemas.microsoft.com/office/drawing/2014/main" id="{846983CD-F390-934F-B440-BD138A3AD2CD}"/>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a:extLst>
                  <a:ext uri="{FF2B5EF4-FFF2-40B4-BE49-F238E27FC236}">
                    <a16:creationId xmlns:a16="http://schemas.microsoft.com/office/drawing/2014/main" id="{AC16132A-6A82-AC44-8C73-1AB842836928}"/>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a:extLst>
                  <a:ext uri="{FF2B5EF4-FFF2-40B4-BE49-F238E27FC236}">
                    <a16:creationId xmlns:a16="http://schemas.microsoft.com/office/drawing/2014/main" id="{64BCA433-01D0-284D-823A-B92CCB954AAD}"/>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A98D2269-E375-CB4F-B2CA-7738B7D525AF}"/>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p>
            </p:txBody>
          </p:sp>
          <p:sp>
            <p:nvSpPr>
              <p:cNvPr id="269" name="Rectangle 268">
                <a:extLst>
                  <a:ext uri="{FF2B5EF4-FFF2-40B4-BE49-F238E27FC236}">
                    <a16:creationId xmlns:a16="http://schemas.microsoft.com/office/drawing/2014/main" id="{61AD5C34-E9C3-BA42-90CF-381B94F22190}"/>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a:extLst>
                  <a:ext uri="{FF2B5EF4-FFF2-40B4-BE49-F238E27FC236}">
                    <a16:creationId xmlns:a16="http://schemas.microsoft.com/office/drawing/2014/main" id="{939DD92A-53C9-254C-9C00-A16E7F4EB9A3}"/>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a:extLst>
                  <a:ext uri="{FF2B5EF4-FFF2-40B4-BE49-F238E27FC236}">
                    <a16:creationId xmlns:a16="http://schemas.microsoft.com/office/drawing/2014/main" id="{93D7F7A8-B2B0-9E44-B629-164EED017B6D}"/>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7" name="Group 396">
            <a:extLst>
              <a:ext uri="{FF2B5EF4-FFF2-40B4-BE49-F238E27FC236}">
                <a16:creationId xmlns:a16="http://schemas.microsoft.com/office/drawing/2014/main" id="{81C945C7-2BA8-0841-96FA-7D2A7C053AB1}"/>
              </a:ext>
            </a:extLst>
          </p:cNvPr>
          <p:cNvGrpSpPr/>
          <p:nvPr/>
        </p:nvGrpSpPr>
        <p:grpSpPr>
          <a:xfrm>
            <a:off x="2396201" y="4332271"/>
            <a:ext cx="1892685" cy="2019600"/>
            <a:chOff x="2396201" y="4332271"/>
            <a:chExt cx="1892685" cy="2019600"/>
          </a:xfrm>
        </p:grpSpPr>
        <p:grpSp>
          <p:nvGrpSpPr>
            <p:cNvPr id="274" name="Group 273">
              <a:extLst>
                <a:ext uri="{FF2B5EF4-FFF2-40B4-BE49-F238E27FC236}">
                  <a16:creationId xmlns:a16="http://schemas.microsoft.com/office/drawing/2014/main" id="{53BEF235-8ED2-9D45-A170-1C04DC80D940}"/>
                </a:ext>
              </a:extLst>
            </p:cNvPr>
            <p:cNvGrpSpPr/>
            <p:nvPr/>
          </p:nvGrpSpPr>
          <p:grpSpPr>
            <a:xfrm>
              <a:off x="2396201" y="4332271"/>
              <a:ext cx="1892685" cy="2019600"/>
              <a:chOff x="2712906" y="4185815"/>
              <a:chExt cx="1892685" cy="2019600"/>
            </a:xfrm>
            <a:solidFill>
              <a:srgbClr val="FFC000"/>
            </a:solidFill>
          </p:grpSpPr>
          <p:sp>
            <p:nvSpPr>
              <p:cNvPr id="275" name="Rectangle 274">
                <a:extLst>
                  <a:ext uri="{FF2B5EF4-FFF2-40B4-BE49-F238E27FC236}">
                    <a16:creationId xmlns:a16="http://schemas.microsoft.com/office/drawing/2014/main" id="{C4672EEF-D6B9-8245-929A-9AB63CBA8CB0}"/>
                  </a:ext>
                </a:extLst>
              </p:cNvPr>
              <p:cNvSpPr/>
              <p:nvPr/>
            </p:nvSpPr>
            <p:spPr>
              <a:xfrm>
                <a:off x="2712906"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15727F8C-C9AD-4048-9F54-917716AC872D}"/>
                  </a:ext>
                </a:extLst>
              </p:cNvPr>
              <p:cNvSpPr/>
              <p:nvPr/>
            </p:nvSpPr>
            <p:spPr>
              <a:xfrm>
                <a:off x="3469980"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93108963-5873-2D49-B6F2-FF6024678214}"/>
                  </a:ext>
                </a:extLst>
              </p:cNvPr>
              <p:cNvSpPr/>
              <p:nvPr/>
            </p:nvSpPr>
            <p:spPr>
              <a:xfrm>
                <a:off x="3091443"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4F114E55-DBE3-C541-863F-C324F1F3B054}"/>
                  </a:ext>
                </a:extLst>
              </p:cNvPr>
              <p:cNvSpPr/>
              <p:nvPr/>
            </p:nvSpPr>
            <p:spPr>
              <a:xfrm>
                <a:off x="2712906"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29D470A4-763A-034F-BC8C-9165B4AC32E1}"/>
                  </a:ext>
                </a:extLst>
              </p:cNvPr>
              <p:cNvSpPr/>
              <p:nvPr/>
            </p:nvSpPr>
            <p:spPr>
              <a:xfrm>
                <a:off x="3469980"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57ABF5A1-9615-B841-8C53-97792A23BDC6}"/>
                  </a:ext>
                </a:extLst>
              </p:cNvPr>
              <p:cNvSpPr/>
              <p:nvPr/>
            </p:nvSpPr>
            <p:spPr>
              <a:xfrm>
                <a:off x="3091443"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FE66D47A-ED0D-F945-96A5-17664DFD92DE}"/>
                  </a:ext>
                </a:extLst>
              </p:cNvPr>
              <p:cNvSpPr/>
              <p:nvPr/>
            </p:nvSpPr>
            <p:spPr>
              <a:xfrm>
                <a:off x="2712906"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3F9D43E9-6A3A-2145-9F9E-8862B7434F7A}"/>
                  </a:ext>
                </a:extLst>
              </p:cNvPr>
              <p:cNvSpPr/>
              <p:nvPr/>
            </p:nvSpPr>
            <p:spPr>
              <a:xfrm>
                <a:off x="3469980"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a:extLst>
                  <a:ext uri="{FF2B5EF4-FFF2-40B4-BE49-F238E27FC236}">
                    <a16:creationId xmlns:a16="http://schemas.microsoft.com/office/drawing/2014/main" id="{1C35CB14-95D0-F643-A1B6-CF9391101F4B}"/>
                  </a:ext>
                </a:extLst>
              </p:cNvPr>
              <p:cNvSpPr/>
              <p:nvPr/>
            </p:nvSpPr>
            <p:spPr>
              <a:xfrm>
                <a:off x="3091443"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a:extLst>
                  <a:ext uri="{FF2B5EF4-FFF2-40B4-BE49-F238E27FC236}">
                    <a16:creationId xmlns:a16="http://schemas.microsoft.com/office/drawing/2014/main" id="{F30D89FA-97E2-4141-9432-3C17668DC756}"/>
                  </a:ext>
                </a:extLst>
              </p:cNvPr>
              <p:cNvSpPr/>
              <p:nvPr/>
            </p:nvSpPr>
            <p:spPr>
              <a:xfrm>
                <a:off x="2712906"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a:extLst>
                  <a:ext uri="{FF2B5EF4-FFF2-40B4-BE49-F238E27FC236}">
                    <a16:creationId xmlns:a16="http://schemas.microsoft.com/office/drawing/2014/main" id="{8C614A04-AE3A-6541-9FED-B63DA728242D}"/>
                  </a:ext>
                </a:extLst>
              </p:cNvPr>
              <p:cNvSpPr/>
              <p:nvPr/>
            </p:nvSpPr>
            <p:spPr>
              <a:xfrm>
                <a:off x="3469980"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25DCD6C8-BCD4-3F4B-8707-85B47AFD2C5A}"/>
                  </a:ext>
                </a:extLst>
              </p:cNvPr>
              <p:cNvSpPr/>
              <p:nvPr/>
            </p:nvSpPr>
            <p:spPr>
              <a:xfrm>
                <a:off x="3091443"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675CCA4C-4D03-3F45-B57F-78759F6A862C}"/>
                  </a:ext>
                </a:extLst>
              </p:cNvPr>
              <p:cNvSpPr/>
              <p:nvPr/>
            </p:nvSpPr>
            <p:spPr>
              <a:xfrm>
                <a:off x="3848517"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a:extLst>
                  <a:ext uri="{FF2B5EF4-FFF2-40B4-BE49-F238E27FC236}">
                    <a16:creationId xmlns:a16="http://schemas.microsoft.com/office/drawing/2014/main" id="{6AF096FA-1634-7A4D-8289-5FFC359E92EF}"/>
                  </a:ext>
                </a:extLst>
              </p:cNvPr>
              <p:cNvSpPr/>
              <p:nvPr/>
            </p:nvSpPr>
            <p:spPr>
              <a:xfrm>
                <a:off x="3848517"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8">
                <a:extLst>
                  <a:ext uri="{FF2B5EF4-FFF2-40B4-BE49-F238E27FC236}">
                    <a16:creationId xmlns:a16="http://schemas.microsoft.com/office/drawing/2014/main" id="{6D33956C-AB50-654E-92E6-19B61B38A2CF}"/>
                  </a:ext>
                </a:extLst>
              </p:cNvPr>
              <p:cNvSpPr/>
              <p:nvPr/>
            </p:nvSpPr>
            <p:spPr>
              <a:xfrm>
                <a:off x="3848517"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ctangle 289">
                <a:extLst>
                  <a:ext uri="{FF2B5EF4-FFF2-40B4-BE49-F238E27FC236}">
                    <a16:creationId xmlns:a16="http://schemas.microsoft.com/office/drawing/2014/main" id="{8D69E53E-8198-5D4E-A231-0E12B5BAEB46}"/>
                  </a:ext>
                </a:extLst>
              </p:cNvPr>
              <p:cNvSpPr/>
              <p:nvPr/>
            </p:nvSpPr>
            <p:spPr>
              <a:xfrm>
                <a:off x="3848517"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3FE0CCE4-0CAB-174E-9F0C-FAFD19CB429E}"/>
                  </a:ext>
                </a:extLst>
              </p:cNvPr>
              <p:cNvSpPr/>
              <p:nvPr/>
            </p:nvSpPr>
            <p:spPr>
              <a:xfrm>
                <a:off x="2712906"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a16="http://schemas.microsoft.com/office/drawing/2014/main" id="{AAF09C33-722E-9C47-B8D1-9174BE7F6A1D}"/>
                  </a:ext>
                </a:extLst>
              </p:cNvPr>
              <p:cNvSpPr/>
              <p:nvPr/>
            </p:nvSpPr>
            <p:spPr>
              <a:xfrm>
                <a:off x="3469980"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a:extLst>
                  <a:ext uri="{FF2B5EF4-FFF2-40B4-BE49-F238E27FC236}">
                    <a16:creationId xmlns:a16="http://schemas.microsoft.com/office/drawing/2014/main" id="{30872E8C-6A16-014F-A162-5D782B16AE12}"/>
                  </a:ext>
                </a:extLst>
              </p:cNvPr>
              <p:cNvSpPr/>
              <p:nvPr/>
            </p:nvSpPr>
            <p:spPr>
              <a:xfrm>
                <a:off x="3091443"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a:extLst>
                  <a:ext uri="{FF2B5EF4-FFF2-40B4-BE49-F238E27FC236}">
                    <a16:creationId xmlns:a16="http://schemas.microsoft.com/office/drawing/2014/main" id="{3CD45C45-DE94-7343-902E-66E59D5FC3F5}"/>
                  </a:ext>
                </a:extLst>
              </p:cNvPr>
              <p:cNvSpPr/>
              <p:nvPr/>
            </p:nvSpPr>
            <p:spPr>
              <a:xfrm>
                <a:off x="3848517"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a:extLst>
                  <a:ext uri="{FF2B5EF4-FFF2-40B4-BE49-F238E27FC236}">
                    <a16:creationId xmlns:a16="http://schemas.microsoft.com/office/drawing/2014/main" id="{D4CC3B7C-0503-794D-88A6-86FE3348B10D}"/>
                  </a:ext>
                </a:extLst>
              </p:cNvPr>
              <p:cNvSpPr/>
              <p:nvPr/>
            </p:nvSpPr>
            <p:spPr>
              <a:xfrm>
                <a:off x="4227054"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ectangle 295">
                <a:extLst>
                  <a:ext uri="{FF2B5EF4-FFF2-40B4-BE49-F238E27FC236}">
                    <a16:creationId xmlns:a16="http://schemas.microsoft.com/office/drawing/2014/main" id="{9C55D785-7196-FC4B-B1D5-2BC5A82A104F}"/>
                  </a:ext>
                </a:extLst>
              </p:cNvPr>
              <p:cNvSpPr/>
              <p:nvPr/>
            </p:nvSpPr>
            <p:spPr>
              <a:xfrm>
                <a:off x="4227054"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a:extLst>
                  <a:ext uri="{FF2B5EF4-FFF2-40B4-BE49-F238E27FC236}">
                    <a16:creationId xmlns:a16="http://schemas.microsoft.com/office/drawing/2014/main" id="{509B1151-161F-0445-AC79-E3CF437B37CE}"/>
                  </a:ext>
                </a:extLst>
              </p:cNvPr>
              <p:cNvSpPr/>
              <p:nvPr/>
            </p:nvSpPr>
            <p:spPr>
              <a:xfrm>
                <a:off x="4227054"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a:extLst>
                  <a:ext uri="{FF2B5EF4-FFF2-40B4-BE49-F238E27FC236}">
                    <a16:creationId xmlns:a16="http://schemas.microsoft.com/office/drawing/2014/main" id="{01959EBF-29B3-594A-867D-A390550EE9F1}"/>
                  </a:ext>
                </a:extLst>
              </p:cNvPr>
              <p:cNvSpPr/>
              <p:nvPr/>
            </p:nvSpPr>
            <p:spPr>
              <a:xfrm>
                <a:off x="4227054"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a16="http://schemas.microsoft.com/office/drawing/2014/main" id="{B56CBAD2-6137-214B-A4C7-A50582E105E9}"/>
                  </a:ext>
                </a:extLst>
              </p:cNvPr>
              <p:cNvSpPr/>
              <p:nvPr/>
            </p:nvSpPr>
            <p:spPr>
              <a:xfrm>
                <a:off x="4227054"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0" name="Group 299">
              <a:extLst>
                <a:ext uri="{FF2B5EF4-FFF2-40B4-BE49-F238E27FC236}">
                  <a16:creationId xmlns:a16="http://schemas.microsoft.com/office/drawing/2014/main" id="{A81B14A5-47D7-1A4C-9FFB-03F3B18370CF}"/>
                </a:ext>
              </a:extLst>
            </p:cNvPr>
            <p:cNvGrpSpPr/>
            <p:nvPr/>
          </p:nvGrpSpPr>
          <p:grpSpPr>
            <a:xfrm>
              <a:off x="2396201" y="5138275"/>
              <a:ext cx="1135611" cy="1211760"/>
              <a:chOff x="7157609" y="2724764"/>
              <a:chExt cx="1135611" cy="1211760"/>
            </a:xfrm>
            <a:solidFill>
              <a:schemeClr val="tx1">
                <a:alpha val="36000"/>
              </a:schemeClr>
            </a:solidFill>
          </p:grpSpPr>
          <p:sp>
            <p:nvSpPr>
              <p:cNvPr id="301" name="Rectangle 300">
                <a:extLst>
                  <a:ext uri="{FF2B5EF4-FFF2-40B4-BE49-F238E27FC236}">
                    <a16:creationId xmlns:a16="http://schemas.microsoft.com/office/drawing/2014/main" id="{20DAA373-7B5D-B74B-9DEE-FE195D16587F}"/>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a:extLst>
                  <a:ext uri="{FF2B5EF4-FFF2-40B4-BE49-F238E27FC236}">
                    <a16:creationId xmlns:a16="http://schemas.microsoft.com/office/drawing/2014/main" id="{484A5F83-BB9A-924C-80F2-FA9439BFC6F5}"/>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a:extLst>
                  <a:ext uri="{FF2B5EF4-FFF2-40B4-BE49-F238E27FC236}">
                    <a16:creationId xmlns:a16="http://schemas.microsoft.com/office/drawing/2014/main" id="{E2A8E26B-F418-2349-A992-2BF22F69B26A}"/>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a:extLst>
                  <a:ext uri="{FF2B5EF4-FFF2-40B4-BE49-F238E27FC236}">
                    <a16:creationId xmlns:a16="http://schemas.microsoft.com/office/drawing/2014/main" id="{D3881FA1-FA16-FB40-9285-0BA16C394885}"/>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ectangle 304">
                <a:extLst>
                  <a:ext uri="{FF2B5EF4-FFF2-40B4-BE49-F238E27FC236}">
                    <a16:creationId xmlns:a16="http://schemas.microsoft.com/office/drawing/2014/main" id="{94BBB221-556E-5A49-9061-F160669A37EE}"/>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a:extLst>
                  <a:ext uri="{FF2B5EF4-FFF2-40B4-BE49-F238E27FC236}">
                    <a16:creationId xmlns:a16="http://schemas.microsoft.com/office/drawing/2014/main" id="{E0122DF9-321F-654C-BB00-EDB8C102D7E4}"/>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sp>
            <p:nvSpPr>
              <p:cNvPr id="307" name="Rectangle 306">
                <a:extLst>
                  <a:ext uri="{FF2B5EF4-FFF2-40B4-BE49-F238E27FC236}">
                    <a16:creationId xmlns:a16="http://schemas.microsoft.com/office/drawing/2014/main" id="{8FE344C6-FA00-6B44-9994-36A1A71D4A72}"/>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a16="http://schemas.microsoft.com/office/drawing/2014/main" id="{640276F4-1312-8E48-AE43-38A87D360FE3}"/>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a:extLst>
                  <a:ext uri="{FF2B5EF4-FFF2-40B4-BE49-F238E27FC236}">
                    <a16:creationId xmlns:a16="http://schemas.microsoft.com/office/drawing/2014/main" id="{D1F92D43-E793-3D4A-BF87-1E26EB29375C}"/>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6" name="Group 395">
            <a:extLst>
              <a:ext uri="{FF2B5EF4-FFF2-40B4-BE49-F238E27FC236}">
                <a16:creationId xmlns:a16="http://schemas.microsoft.com/office/drawing/2014/main" id="{CD744DB7-1401-744E-B93C-446686B32166}"/>
              </a:ext>
            </a:extLst>
          </p:cNvPr>
          <p:cNvGrpSpPr/>
          <p:nvPr/>
        </p:nvGrpSpPr>
        <p:grpSpPr>
          <a:xfrm>
            <a:off x="4324010" y="4332159"/>
            <a:ext cx="1892685" cy="2019600"/>
            <a:chOff x="4324010" y="4332159"/>
            <a:chExt cx="1892685" cy="2019600"/>
          </a:xfrm>
        </p:grpSpPr>
        <p:grpSp>
          <p:nvGrpSpPr>
            <p:cNvPr id="310" name="Group 309">
              <a:extLst>
                <a:ext uri="{FF2B5EF4-FFF2-40B4-BE49-F238E27FC236}">
                  <a16:creationId xmlns:a16="http://schemas.microsoft.com/office/drawing/2014/main" id="{31037B8F-90F6-FD4B-939B-97CD9E69BA47}"/>
                </a:ext>
              </a:extLst>
            </p:cNvPr>
            <p:cNvGrpSpPr/>
            <p:nvPr/>
          </p:nvGrpSpPr>
          <p:grpSpPr>
            <a:xfrm>
              <a:off x="4324010" y="4332159"/>
              <a:ext cx="1892685" cy="2019600"/>
              <a:chOff x="2712906" y="4185815"/>
              <a:chExt cx="1892685" cy="2019600"/>
            </a:xfrm>
            <a:solidFill>
              <a:srgbClr val="FFC000"/>
            </a:solidFill>
          </p:grpSpPr>
          <p:sp>
            <p:nvSpPr>
              <p:cNvPr id="311" name="Rectangle 310">
                <a:extLst>
                  <a:ext uri="{FF2B5EF4-FFF2-40B4-BE49-F238E27FC236}">
                    <a16:creationId xmlns:a16="http://schemas.microsoft.com/office/drawing/2014/main" id="{D66DEF6D-84D3-984C-AB44-231550815F20}"/>
                  </a:ext>
                </a:extLst>
              </p:cNvPr>
              <p:cNvSpPr/>
              <p:nvPr/>
            </p:nvSpPr>
            <p:spPr>
              <a:xfrm>
                <a:off x="2712906"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a:extLst>
                  <a:ext uri="{FF2B5EF4-FFF2-40B4-BE49-F238E27FC236}">
                    <a16:creationId xmlns:a16="http://schemas.microsoft.com/office/drawing/2014/main" id="{509674B9-0AA3-D643-9978-323E668DBB22}"/>
                  </a:ext>
                </a:extLst>
              </p:cNvPr>
              <p:cNvSpPr/>
              <p:nvPr/>
            </p:nvSpPr>
            <p:spPr>
              <a:xfrm>
                <a:off x="3469980"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a:extLst>
                  <a:ext uri="{FF2B5EF4-FFF2-40B4-BE49-F238E27FC236}">
                    <a16:creationId xmlns:a16="http://schemas.microsoft.com/office/drawing/2014/main" id="{6489C894-8810-C24B-A4F0-BE516379BE99}"/>
                  </a:ext>
                </a:extLst>
              </p:cNvPr>
              <p:cNvSpPr/>
              <p:nvPr/>
            </p:nvSpPr>
            <p:spPr>
              <a:xfrm>
                <a:off x="3091443"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a:extLst>
                  <a:ext uri="{FF2B5EF4-FFF2-40B4-BE49-F238E27FC236}">
                    <a16:creationId xmlns:a16="http://schemas.microsoft.com/office/drawing/2014/main" id="{D29E5023-7605-5747-AF6A-82F45C4DB023}"/>
                  </a:ext>
                </a:extLst>
              </p:cNvPr>
              <p:cNvSpPr/>
              <p:nvPr/>
            </p:nvSpPr>
            <p:spPr>
              <a:xfrm>
                <a:off x="2712906"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a:extLst>
                  <a:ext uri="{FF2B5EF4-FFF2-40B4-BE49-F238E27FC236}">
                    <a16:creationId xmlns:a16="http://schemas.microsoft.com/office/drawing/2014/main" id="{AA97B065-CA25-4D40-9A9A-53329BBD6755}"/>
                  </a:ext>
                </a:extLst>
              </p:cNvPr>
              <p:cNvSpPr/>
              <p:nvPr/>
            </p:nvSpPr>
            <p:spPr>
              <a:xfrm>
                <a:off x="3469980"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ectangle 315">
                <a:extLst>
                  <a:ext uri="{FF2B5EF4-FFF2-40B4-BE49-F238E27FC236}">
                    <a16:creationId xmlns:a16="http://schemas.microsoft.com/office/drawing/2014/main" id="{AFE6956D-F484-EA46-A380-A366E6AB0A8D}"/>
                  </a:ext>
                </a:extLst>
              </p:cNvPr>
              <p:cNvSpPr/>
              <p:nvPr/>
            </p:nvSpPr>
            <p:spPr>
              <a:xfrm>
                <a:off x="3091443"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ectangle 316">
                <a:extLst>
                  <a:ext uri="{FF2B5EF4-FFF2-40B4-BE49-F238E27FC236}">
                    <a16:creationId xmlns:a16="http://schemas.microsoft.com/office/drawing/2014/main" id="{99F49DB3-A8A7-7B4E-AD55-2EDFE4CD1284}"/>
                  </a:ext>
                </a:extLst>
              </p:cNvPr>
              <p:cNvSpPr/>
              <p:nvPr/>
            </p:nvSpPr>
            <p:spPr>
              <a:xfrm>
                <a:off x="2712906"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317">
                <a:extLst>
                  <a:ext uri="{FF2B5EF4-FFF2-40B4-BE49-F238E27FC236}">
                    <a16:creationId xmlns:a16="http://schemas.microsoft.com/office/drawing/2014/main" id="{27DE0AB4-04D9-CC4A-AC37-E1EF1E075EFA}"/>
                  </a:ext>
                </a:extLst>
              </p:cNvPr>
              <p:cNvSpPr/>
              <p:nvPr/>
            </p:nvSpPr>
            <p:spPr>
              <a:xfrm>
                <a:off x="3469980"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a:extLst>
                  <a:ext uri="{FF2B5EF4-FFF2-40B4-BE49-F238E27FC236}">
                    <a16:creationId xmlns:a16="http://schemas.microsoft.com/office/drawing/2014/main" id="{637C9C5C-83E4-424D-B4D6-62701FB5A16F}"/>
                  </a:ext>
                </a:extLst>
              </p:cNvPr>
              <p:cNvSpPr/>
              <p:nvPr/>
            </p:nvSpPr>
            <p:spPr>
              <a:xfrm>
                <a:off x="3091443"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a:extLst>
                  <a:ext uri="{FF2B5EF4-FFF2-40B4-BE49-F238E27FC236}">
                    <a16:creationId xmlns:a16="http://schemas.microsoft.com/office/drawing/2014/main" id="{631BF1EB-AC7C-7C4E-AF5A-5F7EC63F35E1}"/>
                  </a:ext>
                </a:extLst>
              </p:cNvPr>
              <p:cNvSpPr/>
              <p:nvPr/>
            </p:nvSpPr>
            <p:spPr>
              <a:xfrm>
                <a:off x="2712906"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a:extLst>
                  <a:ext uri="{FF2B5EF4-FFF2-40B4-BE49-F238E27FC236}">
                    <a16:creationId xmlns:a16="http://schemas.microsoft.com/office/drawing/2014/main" id="{16BC5173-4F0A-3342-BB91-5A566CD8D715}"/>
                  </a:ext>
                </a:extLst>
              </p:cNvPr>
              <p:cNvSpPr/>
              <p:nvPr/>
            </p:nvSpPr>
            <p:spPr>
              <a:xfrm>
                <a:off x="3469980"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A4F3AC07-A445-2D49-96B5-4C079F5D6E19}"/>
                  </a:ext>
                </a:extLst>
              </p:cNvPr>
              <p:cNvSpPr/>
              <p:nvPr/>
            </p:nvSpPr>
            <p:spPr>
              <a:xfrm>
                <a:off x="3091443"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a:extLst>
                  <a:ext uri="{FF2B5EF4-FFF2-40B4-BE49-F238E27FC236}">
                    <a16:creationId xmlns:a16="http://schemas.microsoft.com/office/drawing/2014/main" id="{180A4ADE-A202-2645-972E-D3A623C37210}"/>
                  </a:ext>
                </a:extLst>
              </p:cNvPr>
              <p:cNvSpPr/>
              <p:nvPr/>
            </p:nvSpPr>
            <p:spPr>
              <a:xfrm>
                <a:off x="3848517"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a:extLst>
                  <a:ext uri="{FF2B5EF4-FFF2-40B4-BE49-F238E27FC236}">
                    <a16:creationId xmlns:a16="http://schemas.microsoft.com/office/drawing/2014/main" id="{2B137129-A988-6C40-8C66-0656699804CA}"/>
                  </a:ext>
                </a:extLst>
              </p:cNvPr>
              <p:cNvSpPr/>
              <p:nvPr/>
            </p:nvSpPr>
            <p:spPr>
              <a:xfrm>
                <a:off x="3848517"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a:extLst>
                  <a:ext uri="{FF2B5EF4-FFF2-40B4-BE49-F238E27FC236}">
                    <a16:creationId xmlns:a16="http://schemas.microsoft.com/office/drawing/2014/main" id="{256BFB4A-E17E-2B4F-B09A-4A0E5E26322E}"/>
                  </a:ext>
                </a:extLst>
              </p:cNvPr>
              <p:cNvSpPr/>
              <p:nvPr/>
            </p:nvSpPr>
            <p:spPr>
              <a:xfrm>
                <a:off x="3848517"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a:extLst>
                  <a:ext uri="{FF2B5EF4-FFF2-40B4-BE49-F238E27FC236}">
                    <a16:creationId xmlns:a16="http://schemas.microsoft.com/office/drawing/2014/main" id="{38F1B6AD-0BA0-AE4F-AF6F-46623DD9BCD4}"/>
                  </a:ext>
                </a:extLst>
              </p:cNvPr>
              <p:cNvSpPr/>
              <p:nvPr/>
            </p:nvSpPr>
            <p:spPr>
              <a:xfrm>
                <a:off x="3848517"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ectangle 326">
                <a:extLst>
                  <a:ext uri="{FF2B5EF4-FFF2-40B4-BE49-F238E27FC236}">
                    <a16:creationId xmlns:a16="http://schemas.microsoft.com/office/drawing/2014/main" id="{F0578535-10E4-A345-B95E-CB2CEF6F3876}"/>
                  </a:ext>
                </a:extLst>
              </p:cNvPr>
              <p:cNvSpPr/>
              <p:nvPr/>
            </p:nvSpPr>
            <p:spPr>
              <a:xfrm>
                <a:off x="2712906"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Rectangle 327">
                <a:extLst>
                  <a:ext uri="{FF2B5EF4-FFF2-40B4-BE49-F238E27FC236}">
                    <a16:creationId xmlns:a16="http://schemas.microsoft.com/office/drawing/2014/main" id="{E63CF734-DB07-1C47-9EDB-2E5D9F411130}"/>
                  </a:ext>
                </a:extLst>
              </p:cNvPr>
              <p:cNvSpPr/>
              <p:nvPr/>
            </p:nvSpPr>
            <p:spPr>
              <a:xfrm>
                <a:off x="3469980"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ectangle 328">
                <a:extLst>
                  <a:ext uri="{FF2B5EF4-FFF2-40B4-BE49-F238E27FC236}">
                    <a16:creationId xmlns:a16="http://schemas.microsoft.com/office/drawing/2014/main" id="{CEBEE17E-8116-204C-9564-FD89FB1198BD}"/>
                  </a:ext>
                </a:extLst>
              </p:cNvPr>
              <p:cNvSpPr/>
              <p:nvPr/>
            </p:nvSpPr>
            <p:spPr>
              <a:xfrm>
                <a:off x="3091443"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ectangle 329">
                <a:extLst>
                  <a:ext uri="{FF2B5EF4-FFF2-40B4-BE49-F238E27FC236}">
                    <a16:creationId xmlns:a16="http://schemas.microsoft.com/office/drawing/2014/main" id="{FEB7B7CA-A1A4-044A-8FC7-3D72583D9E25}"/>
                  </a:ext>
                </a:extLst>
              </p:cNvPr>
              <p:cNvSpPr/>
              <p:nvPr/>
            </p:nvSpPr>
            <p:spPr>
              <a:xfrm>
                <a:off x="3848517"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Rectangle 330">
                <a:extLst>
                  <a:ext uri="{FF2B5EF4-FFF2-40B4-BE49-F238E27FC236}">
                    <a16:creationId xmlns:a16="http://schemas.microsoft.com/office/drawing/2014/main" id="{66F80941-FE0A-3D44-BA31-997359604E26}"/>
                  </a:ext>
                </a:extLst>
              </p:cNvPr>
              <p:cNvSpPr/>
              <p:nvPr/>
            </p:nvSpPr>
            <p:spPr>
              <a:xfrm>
                <a:off x="4227054"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Rectangle 331">
                <a:extLst>
                  <a:ext uri="{FF2B5EF4-FFF2-40B4-BE49-F238E27FC236}">
                    <a16:creationId xmlns:a16="http://schemas.microsoft.com/office/drawing/2014/main" id="{17E27397-9DAE-DE4E-A8C9-2ED929DDED72}"/>
                  </a:ext>
                </a:extLst>
              </p:cNvPr>
              <p:cNvSpPr/>
              <p:nvPr/>
            </p:nvSpPr>
            <p:spPr>
              <a:xfrm>
                <a:off x="4227054"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ectangle 332">
                <a:extLst>
                  <a:ext uri="{FF2B5EF4-FFF2-40B4-BE49-F238E27FC236}">
                    <a16:creationId xmlns:a16="http://schemas.microsoft.com/office/drawing/2014/main" id="{C2FF527D-D743-0848-B711-38562C86E4F5}"/>
                  </a:ext>
                </a:extLst>
              </p:cNvPr>
              <p:cNvSpPr/>
              <p:nvPr/>
            </p:nvSpPr>
            <p:spPr>
              <a:xfrm>
                <a:off x="4227054"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a:extLst>
                  <a:ext uri="{FF2B5EF4-FFF2-40B4-BE49-F238E27FC236}">
                    <a16:creationId xmlns:a16="http://schemas.microsoft.com/office/drawing/2014/main" id="{93CB8694-7CC8-A34A-AB0D-73EBCA3ACBF8}"/>
                  </a:ext>
                </a:extLst>
              </p:cNvPr>
              <p:cNvSpPr/>
              <p:nvPr/>
            </p:nvSpPr>
            <p:spPr>
              <a:xfrm>
                <a:off x="4227054"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ectangle 334">
                <a:extLst>
                  <a:ext uri="{FF2B5EF4-FFF2-40B4-BE49-F238E27FC236}">
                    <a16:creationId xmlns:a16="http://schemas.microsoft.com/office/drawing/2014/main" id="{A6F07DE6-6210-9E4E-A12D-1AD80ED0F7F4}"/>
                  </a:ext>
                </a:extLst>
              </p:cNvPr>
              <p:cNvSpPr/>
              <p:nvPr/>
            </p:nvSpPr>
            <p:spPr>
              <a:xfrm>
                <a:off x="4227054"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6" name="Group 335">
              <a:extLst>
                <a:ext uri="{FF2B5EF4-FFF2-40B4-BE49-F238E27FC236}">
                  <a16:creationId xmlns:a16="http://schemas.microsoft.com/office/drawing/2014/main" id="{15DC10E5-3C61-4A4A-8779-5D0A5235E32D}"/>
                </a:ext>
              </a:extLst>
            </p:cNvPr>
            <p:cNvGrpSpPr/>
            <p:nvPr/>
          </p:nvGrpSpPr>
          <p:grpSpPr>
            <a:xfrm>
              <a:off x="4714579" y="5138275"/>
              <a:ext cx="1135611" cy="1211760"/>
              <a:chOff x="7157609" y="2724764"/>
              <a:chExt cx="1135611" cy="1211760"/>
            </a:xfrm>
            <a:solidFill>
              <a:schemeClr val="tx1">
                <a:alpha val="36000"/>
              </a:schemeClr>
            </a:solidFill>
          </p:grpSpPr>
          <p:sp>
            <p:nvSpPr>
              <p:cNvPr id="337" name="Rectangle 336">
                <a:extLst>
                  <a:ext uri="{FF2B5EF4-FFF2-40B4-BE49-F238E27FC236}">
                    <a16:creationId xmlns:a16="http://schemas.microsoft.com/office/drawing/2014/main" id="{9F9333B8-B0D5-844F-80B8-6A9AB80D4AA8}"/>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ectangle 337">
                <a:extLst>
                  <a:ext uri="{FF2B5EF4-FFF2-40B4-BE49-F238E27FC236}">
                    <a16:creationId xmlns:a16="http://schemas.microsoft.com/office/drawing/2014/main" id="{C77B1D23-F5DB-F844-BE64-1645BD215B1A}"/>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ectangle 338">
                <a:extLst>
                  <a:ext uri="{FF2B5EF4-FFF2-40B4-BE49-F238E27FC236}">
                    <a16:creationId xmlns:a16="http://schemas.microsoft.com/office/drawing/2014/main" id="{CC4B07A6-4975-9044-81C0-A895D79A30F3}"/>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339">
                <a:extLst>
                  <a:ext uri="{FF2B5EF4-FFF2-40B4-BE49-F238E27FC236}">
                    <a16:creationId xmlns:a16="http://schemas.microsoft.com/office/drawing/2014/main" id="{17165F45-3087-434D-80D6-C7B7A749D75B}"/>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a:extLst>
                  <a:ext uri="{FF2B5EF4-FFF2-40B4-BE49-F238E27FC236}">
                    <a16:creationId xmlns:a16="http://schemas.microsoft.com/office/drawing/2014/main" id="{4A9DB2B2-A9CD-4840-9A25-12CF606C4343}"/>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Rectangle 341">
                <a:extLst>
                  <a:ext uri="{FF2B5EF4-FFF2-40B4-BE49-F238E27FC236}">
                    <a16:creationId xmlns:a16="http://schemas.microsoft.com/office/drawing/2014/main" id="{F2240AE1-C54A-614E-B885-0B2C2603815E}"/>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t>
                </a:r>
              </a:p>
            </p:txBody>
          </p:sp>
          <p:sp>
            <p:nvSpPr>
              <p:cNvPr id="343" name="Rectangle 342">
                <a:extLst>
                  <a:ext uri="{FF2B5EF4-FFF2-40B4-BE49-F238E27FC236}">
                    <a16:creationId xmlns:a16="http://schemas.microsoft.com/office/drawing/2014/main" id="{0EDFD233-29D5-E44B-8DEC-6923182D07E9}"/>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ectangle 343">
                <a:extLst>
                  <a:ext uri="{FF2B5EF4-FFF2-40B4-BE49-F238E27FC236}">
                    <a16:creationId xmlns:a16="http://schemas.microsoft.com/office/drawing/2014/main" id="{2309BA9F-5B9A-DC46-A211-B0872039AEA3}"/>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ctangle 344">
                <a:extLst>
                  <a:ext uri="{FF2B5EF4-FFF2-40B4-BE49-F238E27FC236}">
                    <a16:creationId xmlns:a16="http://schemas.microsoft.com/office/drawing/2014/main" id="{13AC2E5D-B3EF-1D40-BE5E-3D4EB8BABEF4}"/>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5" name="Group 394">
            <a:extLst>
              <a:ext uri="{FF2B5EF4-FFF2-40B4-BE49-F238E27FC236}">
                <a16:creationId xmlns:a16="http://schemas.microsoft.com/office/drawing/2014/main" id="{3A04EF65-8E0C-4B42-8328-35B182EBF343}"/>
              </a:ext>
            </a:extLst>
          </p:cNvPr>
          <p:cNvGrpSpPr/>
          <p:nvPr/>
        </p:nvGrpSpPr>
        <p:grpSpPr>
          <a:xfrm>
            <a:off x="6242144" y="4332159"/>
            <a:ext cx="1899158" cy="2019600"/>
            <a:chOff x="6242144" y="4332159"/>
            <a:chExt cx="1899158" cy="2019600"/>
          </a:xfrm>
        </p:grpSpPr>
        <p:grpSp>
          <p:nvGrpSpPr>
            <p:cNvPr id="346" name="Group 345">
              <a:extLst>
                <a:ext uri="{FF2B5EF4-FFF2-40B4-BE49-F238E27FC236}">
                  <a16:creationId xmlns:a16="http://schemas.microsoft.com/office/drawing/2014/main" id="{9802EA37-D044-AD40-A832-7D011238EAF9}"/>
                </a:ext>
              </a:extLst>
            </p:cNvPr>
            <p:cNvGrpSpPr/>
            <p:nvPr/>
          </p:nvGrpSpPr>
          <p:grpSpPr>
            <a:xfrm>
              <a:off x="6242144" y="4332159"/>
              <a:ext cx="1892685" cy="2019600"/>
              <a:chOff x="2712906" y="4185815"/>
              <a:chExt cx="1892685" cy="2019600"/>
            </a:xfrm>
            <a:solidFill>
              <a:srgbClr val="FFC000"/>
            </a:solidFill>
          </p:grpSpPr>
          <p:sp>
            <p:nvSpPr>
              <p:cNvPr id="347" name="Rectangle 346">
                <a:extLst>
                  <a:ext uri="{FF2B5EF4-FFF2-40B4-BE49-F238E27FC236}">
                    <a16:creationId xmlns:a16="http://schemas.microsoft.com/office/drawing/2014/main" id="{37C5D9A8-9A82-7248-BCBB-5E4B8FF9BC56}"/>
                  </a:ext>
                </a:extLst>
              </p:cNvPr>
              <p:cNvSpPr/>
              <p:nvPr/>
            </p:nvSpPr>
            <p:spPr>
              <a:xfrm>
                <a:off x="2712906"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a:extLst>
                  <a:ext uri="{FF2B5EF4-FFF2-40B4-BE49-F238E27FC236}">
                    <a16:creationId xmlns:a16="http://schemas.microsoft.com/office/drawing/2014/main" id="{BCE98AAA-D90E-474E-85B4-F1345293574E}"/>
                  </a:ext>
                </a:extLst>
              </p:cNvPr>
              <p:cNvSpPr/>
              <p:nvPr/>
            </p:nvSpPr>
            <p:spPr>
              <a:xfrm>
                <a:off x="3469980"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a:extLst>
                  <a:ext uri="{FF2B5EF4-FFF2-40B4-BE49-F238E27FC236}">
                    <a16:creationId xmlns:a16="http://schemas.microsoft.com/office/drawing/2014/main" id="{4F383568-F8B5-1845-9A65-DACC06AF0D12}"/>
                  </a:ext>
                </a:extLst>
              </p:cNvPr>
              <p:cNvSpPr/>
              <p:nvPr/>
            </p:nvSpPr>
            <p:spPr>
              <a:xfrm>
                <a:off x="3091443"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a:extLst>
                  <a:ext uri="{FF2B5EF4-FFF2-40B4-BE49-F238E27FC236}">
                    <a16:creationId xmlns:a16="http://schemas.microsoft.com/office/drawing/2014/main" id="{08B75D1B-9101-2947-8E24-CE9348A59755}"/>
                  </a:ext>
                </a:extLst>
              </p:cNvPr>
              <p:cNvSpPr/>
              <p:nvPr/>
            </p:nvSpPr>
            <p:spPr>
              <a:xfrm>
                <a:off x="2712906"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id="{D6A88888-3E49-CC42-820B-B6A1E68F1B84}"/>
                  </a:ext>
                </a:extLst>
              </p:cNvPr>
              <p:cNvSpPr/>
              <p:nvPr/>
            </p:nvSpPr>
            <p:spPr>
              <a:xfrm>
                <a:off x="3469980"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a:extLst>
                  <a:ext uri="{FF2B5EF4-FFF2-40B4-BE49-F238E27FC236}">
                    <a16:creationId xmlns:a16="http://schemas.microsoft.com/office/drawing/2014/main" id="{50D46017-912B-C548-9097-BEF547463670}"/>
                  </a:ext>
                </a:extLst>
              </p:cNvPr>
              <p:cNvSpPr/>
              <p:nvPr/>
            </p:nvSpPr>
            <p:spPr>
              <a:xfrm>
                <a:off x="3091443"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a:extLst>
                  <a:ext uri="{FF2B5EF4-FFF2-40B4-BE49-F238E27FC236}">
                    <a16:creationId xmlns:a16="http://schemas.microsoft.com/office/drawing/2014/main" id="{C3C4235C-5C9F-9A47-BDE2-606C73799E9F}"/>
                  </a:ext>
                </a:extLst>
              </p:cNvPr>
              <p:cNvSpPr/>
              <p:nvPr/>
            </p:nvSpPr>
            <p:spPr>
              <a:xfrm>
                <a:off x="2712906"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a:extLst>
                  <a:ext uri="{FF2B5EF4-FFF2-40B4-BE49-F238E27FC236}">
                    <a16:creationId xmlns:a16="http://schemas.microsoft.com/office/drawing/2014/main" id="{CBCDB692-1D01-6A49-BFC4-6BAE6A9DE3B5}"/>
                  </a:ext>
                </a:extLst>
              </p:cNvPr>
              <p:cNvSpPr/>
              <p:nvPr/>
            </p:nvSpPr>
            <p:spPr>
              <a:xfrm>
                <a:off x="3469980"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a:extLst>
                  <a:ext uri="{FF2B5EF4-FFF2-40B4-BE49-F238E27FC236}">
                    <a16:creationId xmlns:a16="http://schemas.microsoft.com/office/drawing/2014/main" id="{6DEF4DC1-3B51-E84E-A23E-3F8C3B00A591}"/>
                  </a:ext>
                </a:extLst>
              </p:cNvPr>
              <p:cNvSpPr/>
              <p:nvPr/>
            </p:nvSpPr>
            <p:spPr>
              <a:xfrm>
                <a:off x="3091443"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a:extLst>
                  <a:ext uri="{FF2B5EF4-FFF2-40B4-BE49-F238E27FC236}">
                    <a16:creationId xmlns:a16="http://schemas.microsoft.com/office/drawing/2014/main" id="{0A9C83A0-49A9-B54E-94F6-97C79243C80D}"/>
                  </a:ext>
                </a:extLst>
              </p:cNvPr>
              <p:cNvSpPr/>
              <p:nvPr/>
            </p:nvSpPr>
            <p:spPr>
              <a:xfrm>
                <a:off x="2712906"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a:extLst>
                  <a:ext uri="{FF2B5EF4-FFF2-40B4-BE49-F238E27FC236}">
                    <a16:creationId xmlns:a16="http://schemas.microsoft.com/office/drawing/2014/main" id="{7F73CB34-4706-3E4B-80EB-D24CE0BF71E1}"/>
                  </a:ext>
                </a:extLst>
              </p:cNvPr>
              <p:cNvSpPr/>
              <p:nvPr/>
            </p:nvSpPr>
            <p:spPr>
              <a:xfrm>
                <a:off x="3469980"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a:extLst>
                  <a:ext uri="{FF2B5EF4-FFF2-40B4-BE49-F238E27FC236}">
                    <a16:creationId xmlns:a16="http://schemas.microsoft.com/office/drawing/2014/main" id="{34B5AFB9-F957-9A42-9B76-ABCBCEB7445B}"/>
                  </a:ext>
                </a:extLst>
              </p:cNvPr>
              <p:cNvSpPr/>
              <p:nvPr/>
            </p:nvSpPr>
            <p:spPr>
              <a:xfrm>
                <a:off x="3091443"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a:extLst>
                  <a:ext uri="{FF2B5EF4-FFF2-40B4-BE49-F238E27FC236}">
                    <a16:creationId xmlns:a16="http://schemas.microsoft.com/office/drawing/2014/main" id="{B328B92A-CA72-EC4C-8B7B-AC6317730077}"/>
                  </a:ext>
                </a:extLst>
              </p:cNvPr>
              <p:cNvSpPr/>
              <p:nvPr/>
            </p:nvSpPr>
            <p:spPr>
              <a:xfrm>
                <a:off x="3848517"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a:extLst>
                  <a:ext uri="{FF2B5EF4-FFF2-40B4-BE49-F238E27FC236}">
                    <a16:creationId xmlns:a16="http://schemas.microsoft.com/office/drawing/2014/main" id="{92C9EAF3-E608-9649-B6F6-E33E732703B3}"/>
                  </a:ext>
                </a:extLst>
              </p:cNvPr>
              <p:cNvSpPr/>
              <p:nvPr/>
            </p:nvSpPr>
            <p:spPr>
              <a:xfrm>
                <a:off x="3848517"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a:extLst>
                  <a:ext uri="{FF2B5EF4-FFF2-40B4-BE49-F238E27FC236}">
                    <a16:creationId xmlns:a16="http://schemas.microsoft.com/office/drawing/2014/main" id="{8F2C6C22-101A-0049-8423-29DDABB48A66}"/>
                  </a:ext>
                </a:extLst>
              </p:cNvPr>
              <p:cNvSpPr/>
              <p:nvPr/>
            </p:nvSpPr>
            <p:spPr>
              <a:xfrm>
                <a:off x="3848517"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a:extLst>
                  <a:ext uri="{FF2B5EF4-FFF2-40B4-BE49-F238E27FC236}">
                    <a16:creationId xmlns:a16="http://schemas.microsoft.com/office/drawing/2014/main" id="{F241CF2E-1062-4447-A833-84A8F6B4949E}"/>
                  </a:ext>
                </a:extLst>
              </p:cNvPr>
              <p:cNvSpPr/>
              <p:nvPr/>
            </p:nvSpPr>
            <p:spPr>
              <a:xfrm>
                <a:off x="3848517"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a:extLst>
                  <a:ext uri="{FF2B5EF4-FFF2-40B4-BE49-F238E27FC236}">
                    <a16:creationId xmlns:a16="http://schemas.microsoft.com/office/drawing/2014/main" id="{C79C6BB7-4E69-4F44-B14B-A8D339BC87F7}"/>
                  </a:ext>
                </a:extLst>
              </p:cNvPr>
              <p:cNvSpPr/>
              <p:nvPr/>
            </p:nvSpPr>
            <p:spPr>
              <a:xfrm>
                <a:off x="2712906"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Rectangle 363">
                <a:extLst>
                  <a:ext uri="{FF2B5EF4-FFF2-40B4-BE49-F238E27FC236}">
                    <a16:creationId xmlns:a16="http://schemas.microsoft.com/office/drawing/2014/main" id="{7F65579E-6E20-3A43-B1A8-C4BFB83072A6}"/>
                  </a:ext>
                </a:extLst>
              </p:cNvPr>
              <p:cNvSpPr/>
              <p:nvPr/>
            </p:nvSpPr>
            <p:spPr>
              <a:xfrm>
                <a:off x="3469980"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ectangle 364">
                <a:extLst>
                  <a:ext uri="{FF2B5EF4-FFF2-40B4-BE49-F238E27FC236}">
                    <a16:creationId xmlns:a16="http://schemas.microsoft.com/office/drawing/2014/main" id="{DC9C2519-5459-B44E-AC94-2F4CA0E6169A}"/>
                  </a:ext>
                </a:extLst>
              </p:cNvPr>
              <p:cNvSpPr/>
              <p:nvPr/>
            </p:nvSpPr>
            <p:spPr>
              <a:xfrm>
                <a:off x="3091443"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ctangle 365">
                <a:extLst>
                  <a:ext uri="{FF2B5EF4-FFF2-40B4-BE49-F238E27FC236}">
                    <a16:creationId xmlns:a16="http://schemas.microsoft.com/office/drawing/2014/main" id="{98FD747B-B2D9-9642-B561-BF0F0D21D02C}"/>
                  </a:ext>
                </a:extLst>
              </p:cNvPr>
              <p:cNvSpPr/>
              <p:nvPr/>
            </p:nvSpPr>
            <p:spPr>
              <a:xfrm>
                <a:off x="3848517"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366">
                <a:extLst>
                  <a:ext uri="{FF2B5EF4-FFF2-40B4-BE49-F238E27FC236}">
                    <a16:creationId xmlns:a16="http://schemas.microsoft.com/office/drawing/2014/main" id="{91F9FE35-017F-CB47-8088-3EAC0BE38886}"/>
                  </a:ext>
                </a:extLst>
              </p:cNvPr>
              <p:cNvSpPr/>
              <p:nvPr/>
            </p:nvSpPr>
            <p:spPr>
              <a:xfrm>
                <a:off x="4227054"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a:extLst>
                  <a:ext uri="{FF2B5EF4-FFF2-40B4-BE49-F238E27FC236}">
                    <a16:creationId xmlns:a16="http://schemas.microsoft.com/office/drawing/2014/main" id="{32D3A1B2-8BF9-6B41-B8E6-B33FACA98237}"/>
                  </a:ext>
                </a:extLst>
              </p:cNvPr>
              <p:cNvSpPr/>
              <p:nvPr/>
            </p:nvSpPr>
            <p:spPr>
              <a:xfrm>
                <a:off x="4227054"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a:extLst>
                  <a:ext uri="{FF2B5EF4-FFF2-40B4-BE49-F238E27FC236}">
                    <a16:creationId xmlns:a16="http://schemas.microsoft.com/office/drawing/2014/main" id="{F5474C34-ADB5-CC47-BAAC-E70EBD18F527}"/>
                  </a:ext>
                </a:extLst>
              </p:cNvPr>
              <p:cNvSpPr/>
              <p:nvPr/>
            </p:nvSpPr>
            <p:spPr>
              <a:xfrm>
                <a:off x="4227054"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a:extLst>
                  <a:ext uri="{FF2B5EF4-FFF2-40B4-BE49-F238E27FC236}">
                    <a16:creationId xmlns:a16="http://schemas.microsoft.com/office/drawing/2014/main" id="{C48C7D40-BB2E-CC49-B9C2-AACAB43D5AB5}"/>
                  </a:ext>
                </a:extLst>
              </p:cNvPr>
              <p:cNvSpPr/>
              <p:nvPr/>
            </p:nvSpPr>
            <p:spPr>
              <a:xfrm>
                <a:off x="4227054"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a:extLst>
                  <a:ext uri="{FF2B5EF4-FFF2-40B4-BE49-F238E27FC236}">
                    <a16:creationId xmlns:a16="http://schemas.microsoft.com/office/drawing/2014/main" id="{6F9D42F1-2983-D140-826B-81BAC4F2ACFE}"/>
                  </a:ext>
                </a:extLst>
              </p:cNvPr>
              <p:cNvSpPr/>
              <p:nvPr/>
            </p:nvSpPr>
            <p:spPr>
              <a:xfrm>
                <a:off x="4227054"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2" name="Group 371">
              <a:extLst>
                <a:ext uri="{FF2B5EF4-FFF2-40B4-BE49-F238E27FC236}">
                  <a16:creationId xmlns:a16="http://schemas.microsoft.com/office/drawing/2014/main" id="{D23B185F-AA99-A14F-936C-3BC3C73F1715}"/>
                </a:ext>
              </a:extLst>
            </p:cNvPr>
            <p:cNvGrpSpPr/>
            <p:nvPr/>
          </p:nvGrpSpPr>
          <p:grpSpPr>
            <a:xfrm>
              <a:off x="7005691" y="5138275"/>
              <a:ext cx="1135611" cy="1211760"/>
              <a:chOff x="7157609" y="2724764"/>
              <a:chExt cx="1135611" cy="1211760"/>
            </a:xfrm>
            <a:solidFill>
              <a:schemeClr val="tx1">
                <a:alpha val="36000"/>
              </a:schemeClr>
            </a:solidFill>
          </p:grpSpPr>
          <p:sp>
            <p:nvSpPr>
              <p:cNvPr id="373" name="Rectangle 372">
                <a:extLst>
                  <a:ext uri="{FF2B5EF4-FFF2-40B4-BE49-F238E27FC236}">
                    <a16:creationId xmlns:a16="http://schemas.microsoft.com/office/drawing/2014/main" id="{8FDE5358-1D10-794B-8065-229B188B9412}"/>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a:extLst>
                  <a:ext uri="{FF2B5EF4-FFF2-40B4-BE49-F238E27FC236}">
                    <a16:creationId xmlns:a16="http://schemas.microsoft.com/office/drawing/2014/main" id="{617518DB-7349-474F-8DD6-0427C1ECCEFF}"/>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a:extLst>
                  <a:ext uri="{FF2B5EF4-FFF2-40B4-BE49-F238E27FC236}">
                    <a16:creationId xmlns:a16="http://schemas.microsoft.com/office/drawing/2014/main" id="{443C4994-DF98-C048-93A2-E76021F4DDA4}"/>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ctangle 375">
                <a:extLst>
                  <a:ext uri="{FF2B5EF4-FFF2-40B4-BE49-F238E27FC236}">
                    <a16:creationId xmlns:a16="http://schemas.microsoft.com/office/drawing/2014/main" id="{BBF6D5FA-BF32-6E4D-ACC5-E3A608383946}"/>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a:extLst>
                  <a:ext uri="{FF2B5EF4-FFF2-40B4-BE49-F238E27FC236}">
                    <a16:creationId xmlns:a16="http://schemas.microsoft.com/office/drawing/2014/main" id="{BED72318-C184-2846-BEA5-F13B95D67865}"/>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ectangle 377">
                <a:extLst>
                  <a:ext uri="{FF2B5EF4-FFF2-40B4-BE49-F238E27FC236}">
                    <a16:creationId xmlns:a16="http://schemas.microsoft.com/office/drawing/2014/main" id="{C4BD0A01-D428-1E4C-8C32-F2CD9356F2D0}"/>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a:t>
                </a:r>
              </a:p>
            </p:txBody>
          </p:sp>
          <p:sp>
            <p:nvSpPr>
              <p:cNvPr id="379" name="Rectangle 378">
                <a:extLst>
                  <a:ext uri="{FF2B5EF4-FFF2-40B4-BE49-F238E27FC236}">
                    <a16:creationId xmlns:a16="http://schemas.microsoft.com/office/drawing/2014/main" id="{149B807D-F405-4C4E-9AC7-4544104F28C6}"/>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a:extLst>
                  <a:ext uri="{FF2B5EF4-FFF2-40B4-BE49-F238E27FC236}">
                    <a16:creationId xmlns:a16="http://schemas.microsoft.com/office/drawing/2014/main" id="{F9EB5874-7B93-EA49-B221-667D74A4B30D}"/>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Rectangle 380">
                <a:extLst>
                  <a:ext uri="{FF2B5EF4-FFF2-40B4-BE49-F238E27FC236}">
                    <a16:creationId xmlns:a16="http://schemas.microsoft.com/office/drawing/2014/main" id="{A06127C7-B319-F043-B677-094C1D19AFCE}"/>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3" name="Rectangle 382">
            <a:extLst>
              <a:ext uri="{FF2B5EF4-FFF2-40B4-BE49-F238E27FC236}">
                <a16:creationId xmlns:a16="http://schemas.microsoft.com/office/drawing/2014/main" id="{FBFB4ECD-41EA-6A4C-8EF5-205DBD1AEF9D}"/>
              </a:ext>
            </a:extLst>
          </p:cNvPr>
          <p:cNvSpPr/>
          <p:nvPr/>
        </p:nvSpPr>
        <p:spPr>
          <a:xfrm>
            <a:off x="9636225" y="2795267"/>
            <a:ext cx="378537" cy="4039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84" name="Rectangle 383">
            <a:extLst>
              <a:ext uri="{FF2B5EF4-FFF2-40B4-BE49-F238E27FC236}">
                <a16:creationId xmlns:a16="http://schemas.microsoft.com/office/drawing/2014/main" id="{6CF6F456-3CF8-DD41-B4F1-4CDF5A70E159}"/>
              </a:ext>
            </a:extLst>
          </p:cNvPr>
          <p:cNvSpPr/>
          <p:nvPr/>
        </p:nvSpPr>
        <p:spPr>
          <a:xfrm>
            <a:off x="10393299" y="2795267"/>
            <a:ext cx="378537" cy="4039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385" name="Rectangle 384">
            <a:extLst>
              <a:ext uri="{FF2B5EF4-FFF2-40B4-BE49-F238E27FC236}">
                <a16:creationId xmlns:a16="http://schemas.microsoft.com/office/drawing/2014/main" id="{1EC162FF-720A-0B44-BB99-65990E332762}"/>
              </a:ext>
            </a:extLst>
          </p:cNvPr>
          <p:cNvSpPr/>
          <p:nvPr/>
        </p:nvSpPr>
        <p:spPr>
          <a:xfrm>
            <a:off x="10014762" y="2795267"/>
            <a:ext cx="378537" cy="4039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386" name="Rectangle 385">
            <a:extLst>
              <a:ext uri="{FF2B5EF4-FFF2-40B4-BE49-F238E27FC236}">
                <a16:creationId xmlns:a16="http://schemas.microsoft.com/office/drawing/2014/main" id="{968B0F16-1D4C-FF4F-8F9A-5727ACB4C50D}"/>
              </a:ext>
            </a:extLst>
          </p:cNvPr>
          <p:cNvSpPr/>
          <p:nvPr/>
        </p:nvSpPr>
        <p:spPr>
          <a:xfrm>
            <a:off x="9636225" y="3199187"/>
            <a:ext cx="378537" cy="4039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387" name="Rectangle 386">
            <a:extLst>
              <a:ext uri="{FF2B5EF4-FFF2-40B4-BE49-F238E27FC236}">
                <a16:creationId xmlns:a16="http://schemas.microsoft.com/office/drawing/2014/main" id="{2FB9C1B6-34F7-5C4D-AD56-93A1A06861CE}"/>
              </a:ext>
            </a:extLst>
          </p:cNvPr>
          <p:cNvSpPr/>
          <p:nvPr/>
        </p:nvSpPr>
        <p:spPr>
          <a:xfrm>
            <a:off x="10393299" y="3199187"/>
            <a:ext cx="378537" cy="4039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p>
        </p:txBody>
      </p:sp>
      <p:sp>
        <p:nvSpPr>
          <p:cNvPr id="388" name="Rectangle 387">
            <a:extLst>
              <a:ext uri="{FF2B5EF4-FFF2-40B4-BE49-F238E27FC236}">
                <a16:creationId xmlns:a16="http://schemas.microsoft.com/office/drawing/2014/main" id="{88E8BEE6-A835-7547-89F1-CF2893D07A13}"/>
              </a:ext>
            </a:extLst>
          </p:cNvPr>
          <p:cNvSpPr/>
          <p:nvPr/>
        </p:nvSpPr>
        <p:spPr>
          <a:xfrm>
            <a:off x="10014762" y="3199187"/>
            <a:ext cx="378537" cy="4039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p>
        </p:txBody>
      </p:sp>
      <p:sp>
        <p:nvSpPr>
          <p:cNvPr id="389" name="Rectangle 388">
            <a:extLst>
              <a:ext uri="{FF2B5EF4-FFF2-40B4-BE49-F238E27FC236}">
                <a16:creationId xmlns:a16="http://schemas.microsoft.com/office/drawing/2014/main" id="{92097451-E6DA-4E42-84CC-496C2CBD820D}"/>
              </a:ext>
            </a:extLst>
          </p:cNvPr>
          <p:cNvSpPr/>
          <p:nvPr/>
        </p:nvSpPr>
        <p:spPr>
          <a:xfrm>
            <a:off x="9636225" y="3603107"/>
            <a:ext cx="378537" cy="4039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sp>
        <p:nvSpPr>
          <p:cNvPr id="390" name="Rectangle 389">
            <a:extLst>
              <a:ext uri="{FF2B5EF4-FFF2-40B4-BE49-F238E27FC236}">
                <a16:creationId xmlns:a16="http://schemas.microsoft.com/office/drawing/2014/main" id="{45635CA4-4B47-904F-8DA3-4539196D5385}"/>
              </a:ext>
            </a:extLst>
          </p:cNvPr>
          <p:cNvSpPr/>
          <p:nvPr/>
        </p:nvSpPr>
        <p:spPr>
          <a:xfrm>
            <a:off x="10393299" y="3603107"/>
            <a:ext cx="378537" cy="4039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a:t>
            </a:r>
          </a:p>
        </p:txBody>
      </p:sp>
      <p:sp>
        <p:nvSpPr>
          <p:cNvPr id="391" name="Rectangle 390">
            <a:extLst>
              <a:ext uri="{FF2B5EF4-FFF2-40B4-BE49-F238E27FC236}">
                <a16:creationId xmlns:a16="http://schemas.microsoft.com/office/drawing/2014/main" id="{371F48F8-4F7F-494A-B2EA-568DBA821FE3}"/>
              </a:ext>
            </a:extLst>
          </p:cNvPr>
          <p:cNvSpPr/>
          <p:nvPr/>
        </p:nvSpPr>
        <p:spPr>
          <a:xfrm>
            <a:off x="10014762" y="3603107"/>
            <a:ext cx="378537" cy="4039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t>
            </a:r>
          </a:p>
        </p:txBody>
      </p:sp>
      <p:sp>
        <p:nvSpPr>
          <p:cNvPr id="401" name="TextBox 400">
            <a:extLst>
              <a:ext uri="{FF2B5EF4-FFF2-40B4-BE49-F238E27FC236}">
                <a16:creationId xmlns:a16="http://schemas.microsoft.com/office/drawing/2014/main" id="{132EF162-485F-1342-8BD6-3BAFAFD7ECC8}"/>
              </a:ext>
            </a:extLst>
          </p:cNvPr>
          <p:cNvSpPr txBox="1"/>
          <p:nvPr/>
        </p:nvSpPr>
        <p:spPr>
          <a:xfrm>
            <a:off x="8722895" y="433137"/>
            <a:ext cx="3116179" cy="523220"/>
          </a:xfrm>
          <a:prstGeom prst="rect">
            <a:avLst/>
          </a:prstGeom>
          <a:noFill/>
        </p:spPr>
        <p:txBody>
          <a:bodyPr wrap="square" rtlCol="0">
            <a:spAutoFit/>
          </a:bodyPr>
          <a:lstStyle/>
          <a:p>
            <a:r>
              <a:rPr lang="en-US" sz="2800" dirty="0"/>
              <a:t>Convolution</a:t>
            </a:r>
          </a:p>
        </p:txBody>
      </p:sp>
    </p:spTree>
    <p:extLst>
      <p:ext uri="{BB962C8B-B14F-4D97-AF65-F5344CB8AC3E}">
        <p14:creationId xmlns:p14="http://schemas.microsoft.com/office/powerpoint/2010/main" val="32330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animEffect transition="in" filter="fade">
                                      <p:cBhvr>
                                        <p:cTn id="7" dur="500"/>
                                        <p:tgtEl>
                                          <p:spTgt spid="40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3"/>
                                        </p:tgtEl>
                                        <p:attrNameLst>
                                          <p:attrName>style.visibility</p:attrName>
                                        </p:attrNameLst>
                                      </p:cBhvr>
                                      <p:to>
                                        <p:strVal val="visible"/>
                                      </p:to>
                                    </p:set>
                                    <p:animEffect transition="in" filter="fade">
                                      <p:cBhvr>
                                        <p:cTn id="11" dur="500"/>
                                        <p:tgtEl>
                                          <p:spTgt spid="38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92"/>
                                        </p:tgtEl>
                                        <p:attrNameLst>
                                          <p:attrName>style.visibility</p:attrName>
                                        </p:attrNameLst>
                                      </p:cBhvr>
                                      <p:to>
                                        <p:strVal val="visible"/>
                                      </p:to>
                                    </p:set>
                                    <p:animEffect transition="in" filter="fade">
                                      <p:cBhvr>
                                        <p:cTn id="15" dur="500"/>
                                        <p:tgtEl>
                                          <p:spTgt spid="39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85"/>
                                        </p:tgtEl>
                                        <p:attrNameLst>
                                          <p:attrName>style.visibility</p:attrName>
                                        </p:attrNameLst>
                                      </p:cBhvr>
                                      <p:to>
                                        <p:strVal val="visible"/>
                                      </p:to>
                                    </p:set>
                                    <p:animEffect transition="in" filter="fade">
                                      <p:cBhvr>
                                        <p:cTn id="19" dur="500"/>
                                        <p:tgtEl>
                                          <p:spTgt spid="38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93"/>
                                        </p:tgtEl>
                                        <p:attrNameLst>
                                          <p:attrName>style.visibility</p:attrName>
                                        </p:attrNameLst>
                                      </p:cBhvr>
                                      <p:to>
                                        <p:strVal val="visible"/>
                                      </p:to>
                                    </p:set>
                                    <p:animEffect transition="in" filter="fade">
                                      <p:cBhvr>
                                        <p:cTn id="23" dur="500"/>
                                        <p:tgtEl>
                                          <p:spTgt spid="39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84"/>
                                        </p:tgtEl>
                                        <p:attrNameLst>
                                          <p:attrName>style.visibility</p:attrName>
                                        </p:attrNameLst>
                                      </p:cBhvr>
                                      <p:to>
                                        <p:strVal val="visible"/>
                                      </p:to>
                                    </p:set>
                                    <p:animEffect transition="in" filter="fade">
                                      <p:cBhvr>
                                        <p:cTn id="27" dur="500"/>
                                        <p:tgtEl>
                                          <p:spTgt spid="38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98"/>
                                        </p:tgtEl>
                                        <p:attrNameLst>
                                          <p:attrName>style.visibility</p:attrName>
                                        </p:attrNameLst>
                                      </p:cBhvr>
                                      <p:to>
                                        <p:strVal val="visible"/>
                                      </p:to>
                                    </p:set>
                                    <p:animEffect transition="in" filter="fade">
                                      <p:cBhvr>
                                        <p:cTn id="31" dur="500"/>
                                        <p:tgtEl>
                                          <p:spTgt spid="39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86"/>
                                        </p:tgtEl>
                                        <p:attrNameLst>
                                          <p:attrName>style.visibility</p:attrName>
                                        </p:attrNameLst>
                                      </p:cBhvr>
                                      <p:to>
                                        <p:strVal val="visible"/>
                                      </p:to>
                                    </p:set>
                                    <p:animEffect transition="in" filter="fade">
                                      <p:cBhvr>
                                        <p:cTn id="35" dur="500"/>
                                        <p:tgtEl>
                                          <p:spTgt spid="386"/>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99"/>
                                        </p:tgtEl>
                                        <p:attrNameLst>
                                          <p:attrName>style.visibility</p:attrName>
                                        </p:attrNameLst>
                                      </p:cBhvr>
                                      <p:to>
                                        <p:strVal val="visible"/>
                                      </p:to>
                                    </p:set>
                                    <p:animEffect transition="in" filter="fade">
                                      <p:cBhvr>
                                        <p:cTn id="39" dur="500"/>
                                        <p:tgtEl>
                                          <p:spTgt spid="399"/>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88"/>
                                        </p:tgtEl>
                                        <p:attrNameLst>
                                          <p:attrName>style.visibility</p:attrName>
                                        </p:attrNameLst>
                                      </p:cBhvr>
                                      <p:to>
                                        <p:strVal val="visible"/>
                                      </p:to>
                                    </p:set>
                                    <p:animEffect transition="in" filter="fade">
                                      <p:cBhvr>
                                        <p:cTn id="43" dur="500"/>
                                        <p:tgtEl>
                                          <p:spTgt spid="388"/>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94"/>
                                        </p:tgtEl>
                                        <p:attrNameLst>
                                          <p:attrName>style.visibility</p:attrName>
                                        </p:attrNameLst>
                                      </p:cBhvr>
                                      <p:to>
                                        <p:strVal val="visible"/>
                                      </p:to>
                                    </p:set>
                                    <p:animEffect transition="in" filter="fade">
                                      <p:cBhvr>
                                        <p:cTn id="47" dur="500"/>
                                        <p:tgtEl>
                                          <p:spTgt spid="394"/>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387"/>
                                        </p:tgtEl>
                                        <p:attrNameLst>
                                          <p:attrName>style.visibility</p:attrName>
                                        </p:attrNameLst>
                                      </p:cBhvr>
                                      <p:to>
                                        <p:strVal val="visible"/>
                                      </p:to>
                                    </p:set>
                                    <p:animEffect transition="in" filter="fade">
                                      <p:cBhvr>
                                        <p:cTn id="51" dur="500"/>
                                        <p:tgtEl>
                                          <p:spTgt spid="387"/>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97"/>
                                        </p:tgtEl>
                                        <p:attrNameLst>
                                          <p:attrName>style.visibility</p:attrName>
                                        </p:attrNameLst>
                                      </p:cBhvr>
                                      <p:to>
                                        <p:strVal val="visible"/>
                                      </p:to>
                                    </p:set>
                                    <p:animEffect transition="in" filter="fade">
                                      <p:cBhvr>
                                        <p:cTn id="55" dur="500"/>
                                        <p:tgtEl>
                                          <p:spTgt spid="397"/>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389"/>
                                        </p:tgtEl>
                                        <p:attrNameLst>
                                          <p:attrName>style.visibility</p:attrName>
                                        </p:attrNameLst>
                                      </p:cBhvr>
                                      <p:to>
                                        <p:strVal val="visible"/>
                                      </p:to>
                                    </p:set>
                                    <p:animEffect transition="in" filter="fade">
                                      <p:cBhvr>
                                        <p:cTn id="59" dur="500"/>
                                        <p:tgtEl>
                                          <p:spTgt spid="389"/>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396"/>
                                        </p:tgtEl>
                                        <p:attrNameLst>
                                          <p:attrName>style.visibility</p:attrName>
                                        </p:attrNameLst>
                                      </p:cBhvr>
                                      <p:to>
                                        <p:strVal val="visible"/>
                                      </p:to>
                                    </p:set>
                                    <p:animEffect transition="in" filter="fade">
                                      <p:cBhvr>
                                        <p:cTn id="63" dur="500"/>
                                        <p:tgtEl>
                                          <p:spTgt spid="396"/>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391"/>
                                        </p:tgtEl>
                                        <p:attrNameLst>
                                          <p:attrName>style.visibility</p:attrName>
                                        </p:attrNameLst>
                                      </p:cBhvr>
                                      <p:to>
                                        <p:strVal val="visible"/>
                                      </p:to>
                                    </p:set>
                                    <p:animEffect transition="in" filter="fade">
                                      <p:cBhvr>
                                        <p:cTn id="67" dur="500"/>
                                        <p:tgtEl>
                                          <p:spTgt spid="391"/>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395"/>
                                        </p:tgtEl>
                                        <p:attrNameLst>
                                          <p:attrName>style.visibility</p:attrName>
                                        </p:attrNameLst>
                                      </p:cBhvr>
                                      <p:to>
                                        <p:strVal val="visible"/>
                                      </p:to>
                                    </p:set>
                                    <p:animEffect transition="in" filter="fade">
                                      <p:cBhvr>
                                        <p:cTn id="71" dur="500"/>
                                        <p:tgtEl>
                                          <p:spTgt spid="395"/>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390"/>
                                        </p:tgtEl>
                                        <p:attrNameLst>
                                          <p:attrName>style.visibility</p:attrName>
                                        </p:attrNameLst>
                                      </p:cBhvr>
                                      <p:to>
                                        <p:strVal val="visible"/>
                                      </p:to>
                                    </p:set>
                                    <p:animEffect transition="in" filter="fade">
                                      <p:cBhvr>
                                        <p:cTn id="75" dur="500"/>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 grpId="0" animBg="1"/>
      <p:bldP spid="384" grpId="0" animBg="1"/>
      <p:bldP spid="385" grpId="0" animBg="1"/>
      <p:bldP spid="386" grpId="0" animBg="1"/>
      <p:bldP spid="387" grpId="0" animBg="1"/>
      <p:bldP spid="388" grpId="0" animBg="1"/>
      <p:bldP spid="389" grpId="0" animBg="1"/>
      <p:bldP spid="390" grpId="0" animBg="1"/>
      <p:bldP spid="39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1F6717F-5B62-7544-9E40-5ABC30A5AB7D}"/>
              </a:ext>
            </a:extLst>
          </p:cNvPr>
          <p:cNvGrpSpPr>
            <a:grpSpLocks noChangeAspect="1"/>
          </p:cNvGrpSpPr>
          <p:nvPr/>
        </p:nvGrpSpPr>
        <p:grpSpPr>
          <a:xfrm>
            <a:off x="2017522" y="1103480"/>
            <a:ext cx="10008942" cy="5004471"/>
            <a:chOff x="6924037" y="1275713"/>
            <a:chExt cx="5201920" cy="2600960"/>
          </a:xfrm>
        </p:grpSpPr>
        <p:pic>
          <p:nvPicPr>
            <p:cNvPr id="5" name="Picture 4">
              <a:extLst>
                <a:ext uri="{FF2B5EF4-FFF2-40B4-BE49-F238E27FC236}">
                  <a16:creationId xmlns:a16="http://schemas.microsoft.com/office/drawing/2014/main" id="{F0BEE761-5949-B742-9872-7381EDC4FF04}"/>
                </a:ext>
              </a:extLst>
            </p:cNvPr>
            <p:cNvPicPr>
              <a:picLocks noChangeAspect="1"/>
            </p:cNvPicPr>
            <p:nvPr/>
          </p:nvPicPr>
          <p:blipFill>
            <a:blip r:embed="rId3"/>
            <a:stretch>
              <a:fillRect/>
            </a:stretch>
          </p:blipFill>
          <p:spPr>
            <a:xfrm>
              <a:off x="6924037" y="1275713"/>
              <a:ext cx="2600960" cy="2600960"/>
            </a:xfrm>
            <a:prstGeom prst="rect">
              <a:avLst/>
            </a:prstGeom>
          </p:spPr>
        </p:pic>
        <p:pic>
          <p:nvPicPr>
            <p:cNvPr id="6" name="Picture 5">
              <a:extLst>
                <a:ext uri="{FF2B5EF4-FFF2-40B4-BE49-F238E27FC236}">
                  <a16:creationId xmlns:a16="http://schemas.microsoft.com/office/drawing/2014/main" id="{D9CBBB0F-AC55-9143-9E67-B36D6699A545}"/>
                </a:ext>
              </a:extLst>
            </p:cNvPr>
            <p:cNvPicPr>
              <a:picLocks noChangeAspect="1"/>
            </p:cNvPicPr>
            <p:nvPr/>
          </p:nvPicPr>
          <p:blipFill>
            <a:blip r:embed="rId4"/>
            <a:stretch>
              <a:fillRect/>
            </a:stretch>
          </p:blipFill>
          <p:spPr>
            <a:xfrm>
              <a:off x="9524997" y="1275713"/>
              <a:ext cx="2600960" cy="2600960"/>
            </a:xfrm>
            <a:prstGeom prst="rect">
              <a:avLst/>
            </a:prstGeom>
          </p:spPr>
        </p:pic>
      </p:grpSp>
      <p:sp>
        <p:nvSpPr>
          <p:cNvPr id="2" name="Oval 1">
            <a:extLst>
              <a:ext uri="{FF2B5EF4-FFF2-40B4-BE49-F238E27FC236}">
                <a16:creationId xmlns:a16="http://schemas.microsoft.com/office/drawing/2014/main" id="{8F64480D-4E64-0E47-B6FB-589FE1FF562D}"/>
              </a:ext>
            </a:extLst>
          </p:cNvPr>
          <p:cNvSpPr/>
          <p:nvPr/>
        </p:nvSpPr>
        <p:spPr>
          <a:xfrm>
            <a:off x="4242217" y="2098623"/>
            <a:ext cx="839449" cy="2413417"/>
          </a:xfrm>
          <a:prstGeom prst="ellipse">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46C6C94F-65CF-8D4F-AB36-C2D4E0187ECD}"/>
                  </a:ext>
                </a:extLst>
              </p14:cNvPr>
              <p14:cNvContentPartPr/>
              <p14:nvPr/>
            </p14:nvContentPartPr>
            <p14:xfrm>
              <a:off x="5417286" y="1143230"/>
              <a:ext cx="1108440" cy="2733120"/>
            </p14:xfrm>
          </p:contentPart>
        </mc:Choice>
        <mc:Fallback xmlns="">
          <p:pic>
            <p:nvPicPr>
              <p:cNvPr id="8" name="Ink 7">
                <a:extLst>
                  <a:ext uri="{FF2B5EF4-FFF2-40B4-BE49-F238E27FC236}">
                    <a16:creationId xmlns:a16="http://schemas.microsoft.com/office/drawing/2014/main" id="{46C6C94F-65CF-8D4F-AB36-C2D4E0187ECD}"/>
                  </a:ext>
                </a:extLst>
              </p:cNvPr>
              <p:cNvPicPr/>
              <p:nvPr/>
            </p:nvPicPr>
            <p:blipFill>
              <a:blip r:embed="rId6"/>
              <a:stretch>
                <a:fillRect/>
              </a:stretch>
            </p:blipFill>
            <p:spPr>
              <a:xfrm>
                <a:off x="5354286" y="1080230"/>
                <a:ext cx="1234080" cy="2858760"/>
              </a:xfrm>
              <a:prstGeom prst="rect">
                <a:avLst/>
              </a:prstGeom>
            </p:spPr>
          </p:pic>
        </mc:Fallback>
      </mc:AlternateContent>
    </p:spTree>
    <p:extLst>
      <p:ext uri="{BB962C8B-B14F-4D97-AF65-F5344CB8AC3E}">
        <p14:creationId xmlns:p14="http://schemas.microsoft.com/office/powerpoint/2010/main" val="180063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35A10CA-495F-0C41-8BA1-D23CFAA00DE9}"/>
              </a:ext>
            </a:extLst>
          </p:cNvPr>
          <p:cNvGrpSpPr/>
          <p:nvPr/>
        </p:nvGrpSpPr>
        <p:grpSpPr>
          <a:xfrm>
            <a:off x="363888" y="4410947"/>
            <a:ext cx="1135611" cy="1211760"/>
            <a:chOff x="7157609" y="2724764"/>
            <a:chExt cx="1135611" cy="1211760"/>
          </a:xfrm>
          <a:solidFill>
            <a:schemeClr val="tx1"/>
          </a:solidFill>
        </p:grpSpPr>
        <p:sp>
          <p:nvSpPr>
            <p:cNvPr id="16" name="Rectangle 15">
              <a:extLst>
                <a:ext uri="{FF2B5EF4-FFF2-40B4-BE49-F238E27FC236}">
                  <a16:creationId xmlns:a16="http://schemas.microsoft.com/office/drawing/2014/main" id="{7B9B7E13-DB54-884D-87AC-0B03C0718FE7}"/>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D1154CE-28BA-804A-9BF3-B3EBD29B3913}"/>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41D3568-EBBA-B24D-8CF1-AD0B173AEB89}"/>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9FBB85D-D566-1646-B509-FABA90511EFD}"/>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D7A8158-7C82-7C48-965A-C8D73D428D5C}"/>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13F53D-77E2-C441-82FD-EB94D9601128}"/>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F1A1D14-EDE8-8A43-B3F1-FAB15CE70C7F}"/>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BA86CBB-BB41-9048-A68A-74B61048B6FC}"/>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D6AA69D-8943-DC4A-85E5-F134FA771081}"/>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a:extLst>
              <a:ext uri="{FF2B5EF4-FFF2-40B4-BE49-F238E27FC236}">
                <a16:creationId xmlns:a16="http://schemas.microsoft.com/office/drawing/2014/main" id="{95782BF6-0290-934F-BB08-BFDD44015205}"/>
              </a:ext>
            </a:extLst>
          </p:cNvPr>
          <p:cNvSpPr txBox="1"/>
          <p:nvPr/>
        </p:nvSpPr>
        <p:spPr>
          <a:xfrm>
            <a:off x="578463" y="3822361"/>
            <a:ext cx="759823" cy="369332"/>
          </a:xfrm>
          <a:prstGeom prst="rect">
            <a:avLst/>
          </a:prstGeom>
          <a:noFill/>
        </p:spPr>
        <p:txBody>
          <a:bodyPr wrap="none" rtlCol="0">
            <a:spAutoFit/>
          </a:bodyPr>
          <a:lstStyle/>
          <a:p>
            <a:r>
              <a:rPr lang="en-US" dirty="0">
                <a:solidFill>
                  <a:schemeClr val="bg1"/>
                </a:solidFill>
              </a:rPr>
              <a:t>Image</a:t>
            </a:r>
          </a:p>
        </p:txBody>
      </p:sp>
      <p:sp>
        <p:nvSpPr>
          <p:cNvPr id="54" name="TextBox 53">
            <a:extLst>
              <a:ext uri="{FF2B5EF4-FFF2-40B4-BE49-F238E27FC236}">
                <a16:creationId xmlns:a16="http://schemas.microsoft.com/office/drawing/2014/main" id="{BDF060F6-E7F0-0A4F-A870-CFD924CE2912}"/>
              </a:ext>
            </a:extLst>
          </p:cNvPr>
          <p:cNvSpPr txBox="1"/>
          <p:nvPr/>
        </p:nvSpPr>
        <p:spPr>
          <a:xfrm>
            <a:off x="537163" y="5624189"/>
            <a:ext cx="767133" cy="369332"/>
          </a:xfrm>
          <a:prstGeom prst="rect">
            <a:avLst/>
          </a:prstGeom>
          <a:noFill/>
        </p:spPr>
        <p:txBody>
          <a:bodyPr wrap="none" rtlCol="0">
            <a:spAutoFit/>
          </a:bodyPr>
          <a:lstStyle/>
          <a:p>
            <a:r>
              <a:rPr lang="en-US" dirty="0">
                <a:solidFill>
                  <a:schemeClr val="bg1"/>
                </a:solidFill>
              </a:rPr>
              <a:t>kernel</a:t>
            </a:r>
          </a:p>
        </p:txBody>
      </p:sp>
      <p:grpSp>
        <p:nvGrpSpPr>
          <p:cNvPr id="3" name="Group 2">
            <a:extLst>
              <a:ext uri="{FF2B5EF4-FFF2-40B4-BE49-F238E27FC236}">
                <a16:creationId xmlns:a16="http://schemas.microsoft.com/office/drawing/2014/main" id="{14CA75B7-E110-DA43-9B56-1C4C76B1FC6A}"/>
              </a:ext>
            </a:extLst>
          </p:cNvPr>
          <p:cNvGrpSpPr/>
          <p:nvPr/>
        </p:nvGrpSpPr>
        <p:grpSpPr>
          <a:xfrm>
            <a:off x="390568" y="2374794"/>
            <a:ext cx="1135611" cy="1211760"/>
            <a:chOff x="9636225" y="2795267"/>
            <a:chExt cx="1135611" cy="1211760"/>
          </a:xfrm>
          <a:solidFill>
            <a:srgbClr val="FFC000"/>
          </a:solidFill>
        </p:grpSpPr>
        <p:sp>
          <p:nvSpPr>
            <p:cNvPr id="383" name="Rectangle 382">
              <a:extLst>
                <a:ext uri="{FF2B5EF4-FFF2-40B4-BE49-F238E27FC236}">
                  <a16:creationId xmlns:a16="http://schemas.microsoft.com/office/drawing/2014/main" id="{FBFB4ECD-41EA-6A4C-8EF5-205DBD1AEF9D}"/>
                </a:ext>
              </a:extLst>
            </p:cNvPr>
            <p:cNvSpPr/>
            <p:nvPr/>
          </p:nvSpPr>
          <p:spPr>
            <a:xfrm>
              <a:off x="9636225"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4" name="Rectangle 383">
              <a:extLst>
                <a:ext uri="{FF2B5EF4-FFF2-40B4-BE49-F238E27FC236}">
                  <a16:creationId xmlns:a16="http://schemas.microsoft.com/office/drawing/2014/main" id="{6CF6F456-3CF8-DD41-B4F1-4CDF5A70E159}"/>
                </a:ext>
              </a:extLst>
            </p:cNvPr>
            <p:cNvSpPr/>
            <p:nvPr/>
          </p:nvSpPr>
          <p:spPr>
            <a:xfrm>
              <a:off x="10393299"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5" name="Rectangle 384">
              <a:extLst>
                <a:ext uri="{FF2B5EF4-FFF2-40B4-BE49-F238E27FC236}">
                  <a16:creationId xmlns:a16="http://schemas.microsoft.com/office/drawing/2014/main" id="{1EC162FF-720A-0B44-BB99-65990E332762}"/>
                </a:ext>
              </a:extLst>
            </p:cNvPr>
            <p:cNvSpPr/>
            <p:nvPr/>
          </p:nvSpPr>
          <p:spPr>
            <a:xfrm>
              <a:off x="10014762"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6" name="Rectangle 385">
              <a:extLst>
                <a:ext uri="{FF2B5EF4-FFF2-40B4-BE49-F238E27FC236}">
                  <a16:creationId xmlns:a16="http://schemas.microsoft.com/office/drawing/2014/main" id="{968B0F16-1D4C-FF4F-8F9A-5727ACB4C50D}"/>
                </a:ext>
              </a:extLst>
            </p:cNvPr>
            <p:cNvSpPr/>
            <p:nvPr/>
          </p:nvSpPr>
          <p:spPr>
            <a:xfrm>
              <a:off x="9636225"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7" name="Rectangle 386">
              <a:extLst>
                <a:ext uri="{FF2B5EF4-FFF2-40B4-BE49-F238E27FC236}">
                  <a16:creationId xmlns:a16="http://schemas.microsoft.com/office/drawing/2014/main" id="{2FB9C1B6-34F7-5C4D-AD56-93A1A06861CE}"/>
                </a:ext>
              </a:extLst>
            </p:cNvPr>
            <p:cNvSpPr/>
            <p:nvPr/>
          </p:nvSpPr>
          <p:spPr>
            <a:xfrm>
              <a:off x="10393299"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8" name="Rectangle 387">
              <a:extLst>
                <a:ext uri="{FF2B5EF4-FFF2-40B4-BE49-F238E27FC236}">
                  <a16:creationId xmlns:a16="http://schemas.microsoft.com/office/drawing/2014/main" id="{88E8BEE6-A835-7547-89F1-CF2893D07A13}"/>
                </a:ext>
              </a:extLst>
            </p:cNvPr>
            <p:cNvSpPr/>
            <p:nvPr/>
          </p:nvSpPr>
          <p:spPr>
            <a:xfrm>
              <a:off x="10014762"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 name="Rectangle 388">
              <a:extLst>
                <a:ext uri="{FF2B5EF4-FFF2-40B4-BE49-F238E27FC236}">
                  <a16:creationId xmlns:a16="http://schemas.microsoft.com/office/drawing/2014/main" id="{92097451-E6DA-4E42-84CC-496C2CBD820D}"/>
                </a:ext>
              </a:extLst>
            </p:cNvPr>
            <p:cNvSpPr/>
            <p:nvPr/>
          </p:nvSpPr>
          <p:spPr>
            <a:xfrm>
              <a:off x="9636225"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0" name="Rectangle 389">
              <a:extLst>
                <a:ext uri="{FF2B5EF4-FFF2-40B4-BE49-F238E27FC236}">
                  <a16:creationId xmlns:a16="http://schemas.microsoft.com/office/drawing/2014/main" id="{45635CA4-4B47-904F-8DA3-4539196D5385}"/>
                </a:ext>
              </a:extLst>
            </p:cNvPr>
            <p:cNvSpPr/>
            <p:nvPr/>
          </p:nvSpPr>
          <p:spPr>
            <a:xfrm>
              <a:off x="10393299"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1" name="Rectangle 390">
              <a:extLst>
                <a:ext uri="{FF2B5EF4-FFF2-40B4-BE49-F238E27FC236}">
                  <a16:creationId xmlns:a16="http://schemas.microsoft.com/office/drawing/2014/main" id="{371F48F8-4F7F-494A-B2EA-568DBA821FE3}"/>
                </a:ext>
              </a:extLst>
            </p:cNvPr>
            <p:cNvSpPr/>
            <p:nvPr/>
          </p:nvSpPr>
          <p:spPr>
            <a:xfrm>
              <a:off x="10014762"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1" name="TextBox 400">
            <a:extLst>
              <a:ext uri="{FF2B5EF4-FFF2-40B4-BE49-F238E27FC236}">
                <a16:creationId xmlns:a16="http://schemas.microsoft.com/office/drawing/2014/main" id="{132EF162-485F-1342-8BD6-3BAFAFD7ECC8}"/>
              </a:ext>
            </a:extLst>
          </p:cNvPr>
          <p:cNvSpPr txBox="1"/>
          <p:nvPr/>
        </p:nvSpPr>
        <p:spPr>
          <a:xfrm>
            <a:off x="8838362" y="390700"/>
            <a:ext cx="3116179" cy="954107"/>
          </a:xfrm>
          <a:prstGeom prst="rect">
            <a:avLst/>
          </a:prstGeom>
          <a:noFill/>
        </p:spPr>
        <p:txBody>
          <a:bodyPr wrap="square" rtlCol="0">
            <a:spAutoFit/>
          </a:bodyPr>
          <a:lstStyle/>
          <a:p>
            <a:r>
              <a:rPr lang="en-US" sz="2800" dirty="0"/>
              <a:t>Transposed Convolution</a:t>
            </a:r>
          </a:p>
        </p:txBody>
      </p:sp>
      <p:grpSp>
        <p:nvGrpSpPr>
          <p:cNvPr id="6" name="Group 5">
            <a:extLst>
              <a:ext uri="{FF2B5EF4-FFF2-40B4-BE49-F238E27FC236}">
                <a16:creationId xmlns:a16="http://schemas.microsoft.com/office/drawing/2014/main" id="{93BA35C6-9A99-3745-904B-1777BE7CCB1E}"/>
              </a:ext>
            </a:extLst>
          </p:cNvPr>
          <p:cNvGrpSpPr/>
          <p:nvPr/>
        </p:nvGrpSpPr>
        <p:grpSpPr>
          <a:xfrm>
            <a:off x="2184667" y="211368"/>
            <a:ext cx="1341771" cy="1416665"/>
            <a:chOff x="2184667" y="211368"/>
            <a:chExt cx="1341771" cy="1416665"/>
          </a:xfrm>
        </p:grpSpPr>
        <p:grpSp>
          <p:nvGrpSpPr>
            <p:cNvPr id="432" name="Group 431">
              <a:extLst>
                <a:ext uri="{FF2B5EF4-FFF2-40B4-BE49-F238E27FC236}">
                  <a16:creationId xmlns:a16="http://schemas.microsoft.com/office/drawing/2014/main" id="{19FB08A4-C960-6043-8A8B-725BA120B22B}"/>
                </a:ext>
              </a:extLst>
            </p:cNvPr>
            <p:cNvGrpSpPr>
              <a:grpSpLocks noChangeAspect="1"/>
            </p:cNvGrpSpPr>
            <p:nvPr/>
          </p:nvGrpSpPr>
          <p:grpSpPr>
            <a:xfrm>
              <a:off x="2724548" y="772372"/>
              <a:ext cx="801890" cy="855661"/>
              <a:chOff x="9636225" y="2795267"/>
              <a:chExt cx="1135611" cy="1211760"/>
            </a:xfrm>
            <a:solidFill>
              <a:srgbClr val="FFC000"/>
            </a:solidFill>
          </p:grpSpPr>
          <p:sp>
            <p:nvSpPr>
              <p:cNvPr id="433" name="Rectangle 432">
                <a:extLst>
                  <a:ext uri="{FF2B5EF4-FFF2-40B4-BE49-F238E27FC236}">
                    <a16:creationId xmlns:a16="http://schemas.microsoft.com/office/drawing/2014/main" id="{50ACE30A-E2BC-6B4F-BA80-0E7053FCE0DB}"/>
                  </a:ext>
                </a:extLst>
              </p:cNvPr>
              <p:cNvSpPr/>
              <p:nvPr/>
            </p:nvSpPr>
            <p:spPr>
              <a:xfrm>
                <a:off x="9636225"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4" name="Rectangle 433">
                <a:extLst>
                  <a:ext uri="{FF2B5EF4-FFF2-40B4-BE49-F238E27FC236}">
                    <a16:creationId xmlns:a16="http://schemas.microsoft.com/office/drawing/2014/main" id="{E4F4F952-166E-2741-8D19-DECB3E248F54}"/>
                  </a:ext>
                </a:extLst>
              </p:cNvPr>
              <p:cNvSpPr/>
              <p:nvPr/>
            </p:nvSpPr>
            <p:spPr>
              <a:xfrm>
                <a:off x="10393299"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5" name="Rectangle 434">
                <a:extLst>
                  <a:ext uri="{FF2B5EF4-FFF2-40B4-BE49-F238E27FC236}">
                    <a16:creationId xmlns:a16="http://schemas.microsoft.com/office/drawing/2014/main" id="{B9A1DC37-9BA2-184D-BE86-5A9AA70E3DC7}"/>
                  </a:ext>
                </a:extLst>
              </p:cNvPr>
              <p:cNvSpPr/>
              <p:nvPr/>
            </p:nvSpPr>
            <p:spPr>
              <a:xfrm>
                <a:off x="10014762"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6" name="Rectangle 435">
                <a:extLst>
                  <a:ext uri="{FF2B5EF4-FFF2-40B4-BE49-F238E27FC236}">
                    <a16:creationId xmlns:a16="http://schemas.microsoft.com/office/drawing/2014/main" id="{94EF3556-EBB7-BC4A-B78D-858385485BD7}"/>
                  </a:ext>
                </a:extLst>
              </p:cNvPr>
              <p:cNvSpPr/>
              <p:nvPr/>
            </p:nvSpPr>
            <p:spPr>
              <a:xfrm>
                <a:off x="9636225"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7" name="Rectangle 436">
                <a:extLst>
                  <a:ext uri="{FF2B5EF4-FFF2-40B4-BE49-F238E27FC236}">
                    <a16:creationId xmlns:a16="http://schemas.microsoft.com/office/drawing/2014/main" id="{3124C1E6-0763-3045-95F0-65D72F63A82D}"/>
                  </a:ext>
                </a:extLst>
              </p:cNvPr>
              <p:cNvSpPr/>
              <p:nvPr/>
            </p:nvSpPr>
            <p:spPr>
              <a:xfrm>
                <a:off x="10393299"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8" name="Rectangle 437">
                <a:extLst>
                  <a:ext uri="{FF2B5EF4-FFF2-40B4-BE49-F238E27FC236}">
                    <a16:creationId xmlns:a16="http://schemas.microsoft.com/office/drawing/2014/main" id="{35F4B9D2-6C46-BA4B-B718-B92AD030D74B}"/>
                  </a:ext>
                </a:extLst>
              </p:cNvPr>
              <p:cNvSpPr/>
              <p:nvPr/>
            </p:nvSpPr>
            <p:spPr>
              <a:xfrm>
                <a:off x="10014762"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9" name="Rectangle 438">
                <a:extLst>
                  <a:ext uri="{FF2B5EF4-FFF2-40B4-BE49-F238E27FC236}">
                    <a16:creationId xmlns:a16="http://schemas.microsoft.com/office/drawing/2014/main" id="{BE69CF7C-B6DF-144F-B6EC-4DF551BFFDA3}"/>
                  </a:ext>
                </a:extLst>
              </p:cNvPr>
              <p:cNvSpPr/>
              <p:nvPr/>
            </p:nvSpPr>
            <p:spPr>
              <a:xfrm>
                <a:off x="9636225"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 name="Rectangle 439">
                <a:extLst>
                  <a:ext uri="{FF2B5EF4-FFF2-40B4-BE49-F238E27FC236}">
                    <a16:creationId xmlns:a16="http://schemas.microsoft.com/office/drawing/2014/main" id="{AE133D61-0855-0B43-AE1C-597A2162CD8E}"/>
                  </a:ext>
                </a:extLst>
              </p:cNvPr>
              <p:cNvSpPr/>
              <p:nvPr/>
            </p:nvSpPr>
            <p:spPr>
              <a:xfrm>
                <a:off x="10393299"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1" name="Rectangle 440">
                <a:extLst>
                  <a:ext uri="{FF2B5EF4-FFF2-40B4-BE49-F238E27FC236}">
                    <a16:creationId xmlns:a16="http://schemas.microsoft.com/office/drawing/2014/main" id="{6DCDB054-C1EB-F749-8AD8-D4FA2CE66103}"/>
                  </a:ext>
                </a:extLst>
              </p:cNvPr>
              <p:cNvSpPr/>
              <p:nvPr/>
            </p:nvSpPr>
            <p:spPr>
              <a:xfrm>
                <a:off x="10014762"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2" name="Group 421">
              <a:extLst>
                <a:ext uri="{FF2B5EF4-FFF2-40B4-BE49-F238E27FC236}">
                  <a16:creationId xmlns:a16="http://schemas.microsoft.com/office/drawing/2014/main" id="{F4EB9CEF-9F83-244A-93AB-044C53693BDE}"/>
                </a:ext>
              </a:extLst>
            </p:cNvPr>
            <p:cNvGrpSpPr>
              <a:grpSpLocks noChangeAspect="1"/>
            </p:cNvGrpSpPr>
            <p:nvPr/>
          </p:nvGrpSpPr>
          <p:grpSpPr>
            <a:xfrm>
              <a:off x="2184667" y="211368"/>
              <a:ext cx="801890" cy="855661"/>
              <a:chOff x="7157609" y="2724764"/>
              <a:chExt cx="1135611" cy="1211760"/>
            </a:xfrm>
            <a:solidFill>
              <a:schemeClr val="tx1">
                <a:alpha val="34000"/>
              </a:schemeClr>
            </a:solidFill>
          </p:grpSpPr>
          <p:sp>
            <p:nvSpPr>
              <p:cNvPr id="423" name="Rectangle 422">
                <a:extLst>
                  <a:ext uri="{FF2B5EF4-FFF2-40B4-BE49-F238E27FC236}">
                    <a16:creationId xmlns:a16="http://schemas.microsoft.com/office/drawing/2014/main" id="{F852A018-0DFF-7B45-8DAA-959B089B2531}"/>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Rectangle 423">
                <a:extLst>
                  <a:ext uri="{FF2B5EF4-FFF2-40B4-BE49-F238E27FC236}">
                    <a16:creationId xmlns:a16="http://schemas.microsoft.com/office/drawing/2014/main" id="{AC4444A7-AEBC-3644-9573-EDD83C00C2A7}"/>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Rectangle 424">
                <a:extLst>
                  <a:ext uri="{FF2B5EF4-FFF2-40B4-BE49-F238E27FC236}">
                    <a16:creationId xmlns:a16="http://schemas.microsoft.com/office/drawing/2014/main" id="{844F1123-1495-9947-838D-0B3AA126BC7D}"/>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Rectangle 425">
                <a:extLst>
                  <a:ext uri="{FF2B5EF4-FFF2-40B4-BE49-F238E27FC236}">
                    <a16:creationId xmlns:a16="http://schemas.microsoft.com/office/drawing/2014/main" id="{360DB246-FE15-4D49-831D-D585DE403994}"/>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Rectangle 426">
                <a:extLst>
                  <a:ext uri="{FF2B5EF4-FFF2-40B4-BE49-F238E27FC236}">
                    <a16:creationId xmlns:a16="http://schemas.microsoft.com/office/drawing/2014/main" id="{17B20208-DD77-5841-8515-88B43BEA0799}"/>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Rectangle 427">
                <a:extLst>
                  <a:ext uri="{FF2B5EF4-FFF2-40B4-BE49-F238E27FC236}">
                    <a16:creationId xmlns:a16="http://schemas.microsoft.com/office/drawing/2014/main" id="{2DBC61E0-6C75-C54E-9EE6-078A02522DE9}"/>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429" name="Rectangle 428">
                <a:extLst>
                  <a:ext uri="{FF2B5EF4-FFF2-40B4-BE49-F238E27FC236}">
                    <a16:creationId xmlns:a16="http://schemas.microsoft.com/office/drawing/2014/main" id="{8F2808A7-E1BA-B348-943E-2C92ADDB52E6}"/>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Rectangle 429">
                <a:extLst>
                  <a:ext uri="{FF2B5EF4-FFF2-40B4-BE49-F238E27FC236}">
                    <a16:creationId xmlns:a16="http://schemas.microsoft.com/office/drawing/2014/main" id="{5393156B-B449-3546-90BC-76AFDF39C6E0}"/>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Rectangle 430">
                <a:extLst>
                  <a:ext uri="{FF2B5EF4-FFF2-40B4-BE49-F238E27FC236}">
                    <a16:creationId xmlns:a16="http://schemas.microsoft.com/office/drawing/2014/main" id="{F4657DAC-AF7E-ED4A-A87A-AFB72D8B4A3E}"/>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 name="Group 6">
            <a:extLst>
              <a:ext uri="{FF2B5EF4-FFF2-40B4-BE49-F238E27FC236}">
                <a16:creationId xmlns:a16="http://schemas.microsoft.com/office/drawing/2014/main" id="{3826A5A3-64CA-0E4A-9CBE-36CCC2CA220E}"/>
              </a:ext>
            </a:extLst>
          </p:cNvPr>
          <p:cNvGrpSpPr/>
          <p:nvPr/>
        </p:nvGrpSpPr>
        <p:grpSpPr>
          <a:xfrm>
            <a:off x="3597029" y="203437"/>
            <a:ext cx="1069187" cy="1423267"/>
            <a:chOff x="3597029" y="203437"/>
            <a:chExt cx="1069187" cy="1423267"/>
          </a:xfrm>
        </p:grpSpPr>
        <p:grpSp>
          <p:nvGrpSpPr>
            <p:cNvPr id="442" name="Group 441">
              <a:extLst>
                <a:ext uri="{FF2B5EF4-FFF2-40B4-BE49-F238E27FC236}">
                  <a16:creationId xmlns:a16="http://schemas.microsoft.com/office/drawing/2014/main" id="{9870DE3C-22E5-7241-807C-CEE6A50661FE}"/>
                </a:ext>
              </a:extLst>
            </p:cNvPr>
            <p:cNvGrpSpPr>
              <a:grpSpLocks noChangeAspect="1"/>
            </p:cNvGrpSpPr>
            <p:nvPr/>
          </p:nvGrpSpPr>
          <p:grpSpPr>
            <a:xfrm>
              <a:off x="3864326" y="771043"/>
              <a:ext cx="801890" cy="855661"/>
              <a:chOff x="9636225" y="2795267"/>
              <a:chExt cx="1135611" cy="1211760"/>
            </a:xfrm>
            <a:solidFill>
              <a:srgbClr val="FFC000"/>
            </a:solidFill>
          </p:grpSpPr>
          <p:sp>
            <p:nvSpPr>
              <p:cNvPr id="443" name="Rectangle 442">
                <a:extLst>
                  <a:ext uri="{FF2B5EF4-FFF2-40B4-BE49-F238E27FC236}">
                    <a16:creationId xmlns:a16="http://schemas.microsoft.com/office/drawing/2014/main" id="{F24141B9-063C-224D-B9A5-9C6770FD0AD6}"/>
                  </a:ext>
                </a:extLst>
              </p:cNvPr>
              <p:cNvSpPr/>
              <p:nvPr/>
            </p:nvSpPr>
            <p:spPr>
              <a:xfrm>
                <a:off x="9636225"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4" name="Rectangle 443">
                <a:extLst>
                  <a:ext uri="{FF2B5EF4-FFF2-40B4-BE49-F238E27FC236}">
                    <a16:creationId xmlns:a16="http://schemas.microsoft.com/office/drawing/2014/main" id="{9B7AE7DF-A027-A041-8B8B-6357690A32C8}"/>
                  </a:ext>
                </a:extLst>
              </p:cNvPr>
              <p:cNvSpPr/>
              <p:nvPr/>
            </p:nvSpPr>
            <p:spPr>
              <a:xfrm>
                <a:off x="10393299"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5" name="Rectangle 444">
                <a:extLst>
                  <a:ext uri="{FF2B5EF4-FFF2-40B4-BE49-F238E27FC236}">
                    <a16:creationId xmlns:a16="http://schemas.microsoft.com/office/drawing/2014/main" id="{37CDDF95-18EF-F244-B8C3-D0140CBFA531}"/>
                  </a:ext>
                </a:extLst>
              </p:cNvPr>
              <p:cNvSpPr/>
              <p:nvPr/>
            </p:nvSpPr>
            <p:spPr>
              <a:xfrm>
                <a:off x="10014762"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6" name="Rectangle 445">
                <a:extLst>
                  <a:ext uri="{FF2B5EF4-FFF2-40B4-BE49-F238E27FC236}">
                    <a16:creationId xmlns:a16="http://schemas.microsoft.com/office/drawing/2014/main" id="{DC8CD7AF-E7AD-FB42-A30A-6048F9F0A81D}"/>
                  </a:ext>
                </a:extLst>
              </p:cNvPr>
              <p:cNvSpPr/>
              <p:nvPr/>
            </p:nvSpPr>
            <p:spPr>
              <a:xfrm>
                <a:off x="9636225"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7" name="Rectangle 446">
                <a:extLst>
                  <a:ext uri="{FF2B5EF4-FFF2-40B4-BE49-F238E27FC236}">
                    <a16:creationId xmlns:a16="http://schemas.microsoft.com/office/drawing/2014/main" id="{69A6328C-7973-384B-850C-DA5877148257}"/>
                  </a:ext>
                </a:extLst>
              </p:cNvPr>
              <p:cNvSpPr/>
              <p:nvPr/>
            </p:nvSpPr>
            <p:spPr>
              <a:xfrm>
                <a:off x="10393299"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8" name="Rectangle 447">
                <a:extLst>
                  <a:ext uri="{FF2B5EF4-FFF2-40B4-BE49-F238E27FC236}">
                    <a16:creationId xmlns:a16="http://schemas.microsoft.com/office/drawing/2014/main" id="{A3BF8147-6FFE-B245-B96E-DDDF140B54AC}"/>
                  </a:ext>
                </a:extLst>
              </p:cNvPr>
              <p:cNvSpPr/>
              <p:nvPr/>
            </p:nvSpPr>
            <p:spPr>
              <a:xfrm>
                <a:off x="10014762"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9" name="Rectangle 448">
                <a:extLst>
                  <a:ext uri="{FF2B5EF4-FFF2-40B4-BE49-F238E27FC236}">
                    <a16:creationId xmlns:a16="http://schemas.microsoft.com/office/drawing/2014/main" id="{DE7A9799-973F-884F-9948-ABDB2FEEB229}"/>
                  </a:ext>
                </a:extLst>
              </p:cNvPr>
              <p:cNvSpPr/>
              <p:nvPr/>
            </p:nvSpPr>
            <p:spPr>
              <a:xfrm>
                <a:off x="9636225"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0" name="Rectangle 449">
                <a:extLst>
                  <a:ext uri="{FF2B5EF4-FFF2-40B4-BE49-F238E27FC236}">
                    <a16:creationId xmlns:a16="http://schemas.microsoft.com/office/drawing/2014/main" id="{805603B1-D71D-AF4E-8800-F42CBAADACDF}"/>
                  </a:ext>
                </a:extLst>
              </p:cNvPr>
              <p:cNvSpPr/>
              <p:nvPr/>
            </p:nvSpPr>
            <p:spPr>
              <a:xfrm>
                <a:off x="10393299"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1" name="Rectangle 450">
                <a:extLst>
                  <a:ext uri="{FF2B5EF4-FFF2-40B4-BE49-F238E27FC236}">
                    <a16:creationId xmlns:a16="http://schemas.microsoft.com/office/drawing/2014/main" id="{293F6D19-AF2D-1C4A-9790-0D6DE05F76F6}"/>
                  </a:ext>
                </a:extLst>
              </p:cNvPr>
              <p:cNvSpPr/>
              <p:nvPr/>
            </p:nvSpPr>
            <p:spPr>
              <a:xfrm>
                <a:off x="10014762"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2" name="Group 451">
              <a:extLst>
                <a:ext uri="{FF2B5EF4-FFF2-40B4-BE49-F238E27FC236}">
                  <a16:creationId xmlns:a16="http://schemas.microsoft.com/office/drawing/2014/main" id="{1B49EF9C-2F91-A848-897E-92F6F73DF568}"/>
                </a:ext>
              </a:extLst>
            </p:cNvPr>
            <p:cNvGrpSpPr>
              <a:grpSpLocks noChangeAspect="1"/>
            </p:cNvGrpSpPr>
            <p:nvPr/>
          </p:nvGrpSpPr>
          <p:grpSpPr>
            <a:xfrm>
              <a:off x="3597029" y="203437"/>
              <a:ext cx="801890" cy="855661"/>
              <a:chOff x="7157609" y="2724764"/>
              <a:chExt cx="1135611" cy="1211760"/>
            </a:xfrm>
            <a:solidFill>
              <a:schemeClr val="tx1">
                <a:alpha val="34000"/>
              </a:schemeClr>
            </a:solidFill>
          </p:grpSpPr>
          <p:sp>
            <p:nvSpPr>
              <p:cNvPr id="453" name="Rectangle 452">
                <a:extLst>
                  <a:ext uri="{FF2B5EF4-FFF2-40B4-BE49-F238E27FC236}">
                    <a16:creationId xmlns:a16="http://schemas.microsoft.com/office/drawing/2014/main" id="{25E1F100-A464-8C40-875F-BDFA92851BE4}"/>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Rectangle 453">
                <a:extLst>
                  <a:ext uri="{FF2B5EF4-FFF2-40B4-BE49-F238E27FC236}">
                    <a16:creationId xmlns:a16="http://schemas.microsoft.com/office/drawing/2014/main" id="{2B3CA300-F866-E24C-B140-AB6540EE1A74}"/>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Rectangle 454">
                <a:extLst>
                  <a:ext uri="{FF2B5EF4-FFF2-40B4-BE49-F238E27FC236}">
                    <a16:creationId xmlns:a16="http://schemas.microsoft.com/office/drawing/2014/main" id="{0ADA417E-8DD6-9545-A2B7-0001F6CA7C91}"/>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Rectangle 455">
                <a:extLst>
                  <a:ext uri="{FF2B5EF4-FFF2-40B4-BE49-F238E27FC236}">
                    <a16:creationId xmlns:a16="http://schemas.microsoft.com/office/drawing/2014/main" id="{07313B91-AC68-994B-9E14-7FE267A2A4BA}"/>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Rectangle 456">
                <a:extLst>
                  <a:ext uri="{FF2B5EF4-FFF2-40B4-BE49-F238E27FC236}">
                    <a16:creationId xmlns:a16="http://schemas.microsoft.com/office/drawing/2014/main" id="{081F5136-419A-1A41-B2DC-F1658378FC79}"/>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Rectangle 457">
                <a:extLst>
                  <a:ext uri="{FF2B5EF4-FFF2-40B4-BE49-F238E27FC236}">
                    <a16:creationId xmlns:a16="http://schemas.microsoft.com/office/drawing/2014/main" id="{2088E21D-7527-AA4A-BA62-E6C177A09E99}"/>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459" name="Rectangle 458">
                <a:extLst>
                  <a:ext uri="{FF2B5EF4-FFF2-40B4-BE49-F238E27FC236}">
                    <a16:creationId xmlns:a16="http://schemas.microsoft.com/office/drawing/2014/main" id="{C23237EC-2899-4344-9B7B-9FB3ED424B1D}"/>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Rectangle 459">
                <a:extLst>
                  <a:ext uri="{FF2B5EF4-FFF2-40B4-BE49-F238E27FC236}">
                    <a16:creationId xmlns:a16="http://schemas.microsoft.com/office/drawing/2014/main" id="{9CBC803D-77C1-6848-BA26-29466171C345}"/>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Rectangle 460">
                <a:extLst>
                  <a:ext uri="{FF2B5EF4-FFF2-40B4-BE49-F238E27FC236}">
                    <a16:creationId xmlns:a16="http://schemas.microsoft.com/office/drawing/2014/main" id="{A5BEF5D6-1C79-8047-A3FC-2D8207033AB0}"/>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 name="Group 7">
            <a:extLst>
              <a:ext uri="{FF2B5EF4-FFF2-40B4-BE49-F238E27FC236}">
                <a16:creationId xmlns:a16="http://schemas.microsoft.com/office/drawing/2014/main" id="{512664AD-F87E-5C4B-B248-CD41DAFDF9D9}"/>
              </a:ext>
            </a:extLst>
          </p:cNvPr>
          <p:cNvGrpSpPr/>
          <p:nvPr/>
        </p:nvGrpSpPr>
        <p:grpSpPr>
          <a:xfrm>
            <a:off x="5108209" y="216789"/>
            <a:ext cx="801891" cy="1420680"/>
            <a:chOff x="5108209" y="216789"/>
            <a:chExt cx="801891" cy="1420680"/>
          </a:xfrm>
        </p:grpSpPr>
        <p:grpSp>
          <p:nvGrpSpPr>
            <p:cNvPr id="462" name="Group 461">
              <a:extLst>
                <a:ext uri="{FF2B5EF4-FFF2-40B4-BE49-F238E27FC236}">
                  <a16:creationId xmlns:a16="http://schemas.microsoft.com/office/drawing/2014/main" id="{A20D2FA7-D25C-8E40-AE10-E8EEC1BF5556}"/>
                </a:ext>
              </a:extLst>
            </p:cNvPr>
            <p:cNvGrpSpPr>
              <a:grpSpLocks noChangeAspect="1"/>
            </p:cNvGrpSpPr>
            <p:nvPr/>
          </p:nvGrpSpPr>
          <p:grpSpPr>
            <a:xfrm>
              <a:off x="5108210" y="781808"/>
              <a:ext cx="801890" cy="855661"/>
              <a:chOff x="9636225" y="2795267"/>
              <a:chExt cx="1135611" cy="1211760"/>
            </a:xfrm>
            <a:solidFill>
              <a:srgbClr val="FFC000"/>
            </a:solidFill>
          </p:grpSpPr>
          <p:sp>
            <p:nvSpPr>
              <p:cNvPr id="463" name="Rectangle 462">
                <a:extLst>
                  <a:ext uri="{FF2B5EF4-FFF2-40B4-BE49-F238E27FC236}">
                    <a16:creationId xmlns:a16="http://schemas.microsoft.com/office/drawing/2014/main" id="{79066447-0DA8-A34B-963E-6651BE01EFD3}"/>
                  </a:ext>
                </a:extLst>
              </p:cNvPr>
              <p:cNvSpPr/>
              <p:nvPr/>
            </p:nvSpPr>
            <p:spPr>
              <a:xfrm>
                <a:off x="9636225"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4" name="Rectangle 463">
                <a:extLst>
                  <a:ext uri="{FF2B5EF4-FFF2-40B4-BE49-F238E27FC236}">
                    <a16:creationId xmlns:a16="http://schemas.microsoft.com/office/drawing/2014/main" id="{7F3DF1DD-B483-9449-B897-5BC660CA9114}"/>
                  </a:ext>
                </a:extLst>
              </p:cNvPr>
              <p:cNvSpPr/>
              <p:nvPr/>
            </p:nvSpPr>
            <p:spPr>
              <a:xfrm>
                <a:off x="10393299"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5" name="Rectangle 464">
                <a:extLst>
                  <a:ext uri="{FF2B5EF4-FFF2-40B4-BE49-F238E27FC236}">
                    <a16:creationId xmlns:a16="http://schemas.microsoft.com/office/drawing/2014/main" id="{1FBDA016-C19B-E347-BEB7-FA2AF349EFB3}"/>
                  </a:ext>
                </a:extLst>
              </p:cNvPr>
              <p:cNvSpPr/>
              <p:nvPr/>
            </p:nvSpPr>
            <p:spPr>
              <a:xfrm>
                <a:off x="10014762"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6" name="Rectangle 465">
                <a:extLst>
                  <a:ext uri="{FF2B5EF4-FFF2-40B4-BE49-F238E27FC236}">
                    <a16:creationId xmlns:a16="http://schemas.microsoft.com/office/drawing/2014/main" id="{FBFD91F4-D89C-7C4F-A843-CB106EE13E82}"/>
                  </a:ext>
                </a:extLst>
              </p:cNvPr>
              <p:cNvSpPr/>
              <p:nvPr/>
            </p:nvSpPr>
            <p:spPr>
              <a:xfrm>
                <a:off x="9636225"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7" name="Rectangle 466">
                <a:extLst>
                  <a:ext uri="{FF2B5EF4-FFF2-40B4-BE49-F238E27FC236}">
                    <a16:creationId xmlns:a16="http://schemas.microsoft.com/office/drawing/2014/main" id="{52938DBA-D323-4C47-8DD9-549249F0F1AD}"/>
                  </a:ext>
                </a:extLst>
              </p:cNvPr>
              <p:cNvSpPr/>
              <p:nvPr/>
            </p:nvSpPr>
            <p:spPr>
              <a:xfrm>
                <a:off x="10393299"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8" name="Rectangle 467">
                <a:extLst>
                  <a:ext uri="{FF2B5EF4-FFF2-40B4-BE49-F238E27FC236}">
                    <a16:creationId xmlns:a16="http://schemas.microsoft.com/office/drawing/2014/main" id="{F4D9523D-764A-7C4B-9578-6C70E94D3849}"/>
                  </a:ext>
                </a:extLst>
              </p:cNvPr>
              <p:cNvSpPr/>
              <p:nvPr/>
            </p:nvSpPr>
            <p:spPr>
              <a:xfrm>
                <a:off x="10014762"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9" name="Rectangle 468">
                <a:extLst>
                  <a:ext uri="{FF2B5EF4-FFF2-40B4-BE49-F238E27FC236}">
                    <a16:creationId xmlns:a16="http://schemas.microsoft.com/office/drawing/2014/main" id="{EA6B9046-7A3C-F449-ACA5-DFADB859C667}"/>
                  </a:ext>
                </a:extLst>
              </p:cNvPr>
              <p:cNvSpPr/>
              <p:nvPr/>
            </p:nvSpPr>
            <p:spPr>
              <a:xfrm>
                <a:off x="9636225"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0" name="Rectangle 469">
                <a:extLst>
                  <a:ext uri="{FF2B5EF4-FFF2-40B4-BE49-F238E27FC236}">
                    <a16:creationId xmlns:a16="http://schemas.microsoft.com/office/drawing/2014/main" id="{143F0089-3CB9-D54C-BE49-9962239721CC}"/>
                  </a:ext>
                </a:extLst>
              </p:cNvPr>
              <p:cNvSpPr/>
              <p:nvPr/>
            </p:nvSpPr>
            <p:spPr>
              <a:xfrm>
                <a:off x="10393299"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1" name="Rectangle 470">
                <a:extLst>
                  <a:ext uri="{FF2B5EF4-FFF2-40B4-BE49-F238E27FC236}">
                    <a16:creationId xmlns:a16="http://schemas.microsoft.com/office/drawing/2014/main" id="{122D555A-97D9-7F49-ADA0-8FA9E76A6414}"/>
                  </a:ext>
                </a:extLst>
              </p:cNvPr>
              <p:cNvSpPr/>
              <p:nvPr/>
            </p:nvSpPr>
            <p:spPr>
              <a:xfrm>
                <a:off x="10014762"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2" name="Group 471">
              <a:extLst>
                <a:ext uri="{FF2B5EF4-FFF2-40B4-BE49-F238E27FC236}">
                  <a16:creationId xmlns:a16="http://schemas.microsoft.com/office/drawing/2014/main" id="{371F4C1F-7E75-D641-A43D-C4F26FE439D8}"/>
                </a:ext>
              </a:extLst>
            </p:cNvPr>
            <p:cNvGrpSpPr>
              <a:grpSpLocks noChangeAspect="1"/>
            </p:cNvGrpSpPr>
            <p:nvPr/>
          </p:nvGrpSpPr>
          <p:grpSpPr>
            <a:xfrm>
              <a:off x="5108209" y="216789"/>
              <a:ext cx="801890" cy="855661"/>
              <a:chOff x="7157609" y="2724764"/>
              <a:chExt cx="1135611" cy="1211760"/>
            </a:xfrm>
            <a:solidFill>
              <a:schemeClr val="tx1">
                <a:alpha val="34000"/>
              </a:schemeClr>
            </a:solidFill>
          </p:grpSpPr>
          <p:sp>
            <p:nvSpPr>
              <p:cNvPr id="473" name="Rectangle 472">
                <a:extLst>
                  <a:ext uri="{FF2B5EF4-FFF2-40B4-BE49-F238E27FC236}">
                    <a16:creationId xmlns:a16="http://schemas.microsoft.com/office/drawing/2014/main" id="{AC05E078-108B-3A49-873C-EAC5BE9CE000}"/>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Rectangle 473">
                <a:extLst>
                  <a:ext uri="{FF2B5EF4-FFF2-40B4-BE49-F238E27FC236}">
                    <a16:creationId xmlns:a16="http://schemas.microsoft.com/office/drawing/2014/main" id="{CCF0C502-38DC-7D4C-A4B4-AA91121C8529}"/>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Rectangle 474">
                <a:extLst>
                  <a:ext uri="{FF2B5EF4-FFF2-40B4-BE49-F238E27FC236}">
                    <a16:creationId xmlns:a16="http://schemas.microsoft.com/office/drawing/2014/main" id="{36610E0F-E264-484C-8871-4AFC35A597D0}"/>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Rectangle 475">
                <a:extLst>
                  <a:ext uri="{FF2B5EF4-FFF2-40B4-BE49-F238E27FC236}">
                    <a16:creationId xmlns:a16="http://schemas.microsoft.com/office/drawing/2014/main" id="{DE623EE5-D8FB-9440-BE2C-34A405754B6F}"/>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Rectangle 476">
                <a:extLst>
                  <a:ext uri="{FF2B5EF4-FFF2-40B4-BE49-F238E27FC236}">
                    <a16:creationId xmlns:a16="http://schemas.microsoft.com/office/drawing/2014/main" id="{6170BC1C-4BC7-564A-9756-4C590081A642}"/>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Rectangle 477">
                <a:extLst>
                  <a:ext uri="{FF2B5EF4-FFF2-40B4-BE49-F238E27FC236}">
                    <a16:creationId xmlns:a16="http://schemas.microsoft.com/office/drawing/2014/main" id="{A654E1CA-9C83-2149-93CB-6C3851DB3E30}"/>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479" name="Rectangle 478">
                <a:extLst>
                  <a:ext uri="{FF2B5EF4-FFF2-40B4-BE49-F238E27FC236}">
                    <a16:creationId xmlns:a16="http://schemas.microsoft.com/office/drawing/2014/main" id="{53D0C2D2-0F24-6243-AC54-F68898216BE5}"/>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Rectangle 479">
                <a:extLst>
                  <a:ext uri="{FF2B5EF4-FFF2-40B4-BE49-F238E27FC236}">
                    <a16:creationId xmlns:a16="http://schemas.microsoft.com/office/drawing/2014/main" id="{9AEBF3B2-52A2-0848-B504-18EF8BB7C26D}"/>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Rectangle 480">
                <a:extLst>
                  <a:ext uri="{FF2B5EF4-FFF2-40B4-BE49-F238E27FC236}">
                    <a16:creationId xmlns:a16="http://schemas.microsoft.com/office/drawing/2014/main" id="{2E8928AD-B00B-A242-8D3E-DC941F19DA56}"/>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
            <a:extLst>
              <a:ext uri="{FF2B5EF4-FFF2-40B4-BE49-F238E27FC236}">
                <a16:creationId xmlns:a16="http://schemas.microsoft.com/office/drawing/2014/main" id="{23A61327-40BC-9549-888A-64423D678235}"/>
              </a:ext>
            </a:extLst>
          </p:cNvPr>
          <p:cNvGrpSpPr/>
          <p:nvPr/>
        </p:nvGrpSpPr>
        <p:grpSpPr>
          <a:xfrm>
            <a:off x="6014863" y="218490"/>
            <a:ext cx="1063907" cy="1411323"/>
            <a:chOff x="6014863" y="218490"/>
            <a:chExt cx="1063907" cy="1411323"/>
          </a:xfrm>
        </p:grpSpPr>
        <p:grpSp>
          <p:nvGrpSpPr>
            <p:cNvPr id="482" name="Group 481">
              <a:extLst>
                <a:ext uri="{FF2B5EF4-FFF2-40B4-BE49-F238E27FC236}">
                  <a16:creationId xmlns:a16="http://schemas.microsoft.com/office/drawing/2014/main" id="{4201A6C7-0525-1448-807C-F7D0B6863A30}"/>
                </a:ext>
              </a:extLst>
            </p:cNvPr>
            <p:cNvGrpSpPr>
              <a:grpSpLocks noChangeAspect="1"/>
            </p:cNvGrpSpPr>
            <p:nvPr/>
          </p:nvGrpSpPr>
          <p:grpSpPr>
            <a:xfrm>
              <a:off x="6014863" y="774152"/>
              <a:ext cx="801890" cy="855661"/>
              <a:chOff x="9636225" y="2795267"/>
              <a:chExt cx="1135611" cy="1211760"/>
            </a:xfrm>
            <a:solidFill>
              <a:srgbClr val="FFC000"/>
            </a:solidFill>
          </p:grpSpPr>
          <p:sp>
            <p:nvSpPr>
              <p:cNvPr id="483" name="Rectangle 482">
                <a:extLst>
                  <a:ext uri="{FF2B5EF4-FFF2-40B4-BE49-F238E27FC236}">
                    <a16:creationId xmlns:a16="http://schemas.microsoft.com/office/drawing/2014/main" id="{887C6F0E-E46E-1E43-9089-B5D497126C66}"/>
                  </a:ext>
                </a:extLst>
              </p:cNvPr>
              <p:cNvSpPr/>
              <p:nvPr/>
            </p:nvSpPr>
            <p:spPr>
              <a:xfrm>
                <a:off x="9636225"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4" name="Rectangle 483">
                <a:extLst>
                  <a:ext uri="{FF2B5EF4-FFF2-40B4-BE49-F238E27FC236}">
                    <a16:creationId xmlns:a16="http://schemas.microsoft.com/office/drawing/2014/main" id="{23E31F72-29AB-B447-82AB-C29206E8B0F5}"/>
                  </a:ext>
                </a:extLst>
              </p:cNvPr>
              <p:cNvSpPr/>
              <p:nvPr/>
            </p:nvSpPr>
            <p:spPr>
              <a:xfrm>
                <a:off x="10393299"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5" name="Rectangle 484">
                <a:extLst>
                  <a:ext uri="{FF2B5EF4-FFF2-40B4-BE49-F238E27FC236}">
                    <a16:creationId xmlns:a16="http://schemas.microsoft.com/office/drawing/2014/main" id="{BB03A997-A3C9-C24D-9688-D0AD059011F2}"/>
                  </a:ext>
                </a:extLst>
              </p:cNvPr>
              <p:cNvSpPr/>
              <p:nvPr/>
            </p:nvSpPr>
            <p:spPr>
              <a:xfrm>
                <a:off x="10014762"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6" name="Rectangle 485">
                <a:extLst>
                  <a:ext uri="{FF2B5EF4-FFF2-40B4-BE49-F238E27FC236}">
                    <a16:creationId xmlns:a16="http://schemas.microsoft.com/office/drawing/2014/main" id="{7C4B245B-65F5-7E47-BD84-C163B2FDD915}"/>
                  </a:ext>
                </a:extLst>
              </p:cNvPr>
              <p:cNvSpPr/>
              <p:nvPr/>
            </p:nvSpPr>
            <p:spPr>
              <a:xfrm>
                <a:off x="9636225"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7" name="Rectangle 486">
                <a:extLst>
                  <a:ext uri="{FF2B5EF4-FFF2-40B4-BE49-F238E27FC236}">
                    <a16:creationId xmlns:a16="http://schemas.microsoft.com/office/drawing/2014/main" id="{B69A0D11-A521-D149-9E92-05EE0EF466B7}"/>
                  </a:ext>
                </a:extLst>
              </p:cNvPr>
              <p:cNvSpPr/>
              <p:nvPr/>
            </p:nvSpPr>
            <p:spPr>
              <a:xfrm>
                <a:off x="10393299"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8" name="Rectangle 487">
                <a:extLst>
                  <a:ext uri="{FF2B5EF4-FFF2-40B4-BE49-F238E27FC236}">
                    <a16:creationId xmlns:a16="http://schemas.microsoft.com/office/drawing/2014/main" id="{0983BF8C-820C-AF47-B166-8D4EF2AB78C7}"/>
                  </a:ext>
                </a:extLst>
              </p:cNvPr>
              <p:cNvSpPr/>
              <p:nvPr/>
            </p:nvSpPr>
            <p:spPr>
              <a:xfrm>
                <a:off x="10014762"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9" name="Rectangle 488">
                <a:extLst>
                  <a:ext uri="{FF2B5EF4-FFF2-40B4-BE49-F238E27FC236}">
                    <a16:creationId xmlns:a16="http://schemas.microsoft.com/office/drawing/2014/main" id="{D78D2EA1-9792-AD47-A1F3-A2F3CE761BBF}"/>
                  </a:ext>
                </a:extLst>
              </p:cNvPr>
              <p:cNvSpPr/>
              <p:nvPr/>
            </p:nvSpPr>
            <p:spPr>
              <a:xfrm>
                <a:off x="9636225"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0" name="Rectangle 489">
                <a:extLst>
                  <a:ext uri="{FF2B5EF4-FFF2-40B4-BE49-F238E27FC236}">
                    <a16:creationId xmlns:a16="http://schemas.microsoft.com/office/drawing/2014/main" id="{816BD07F-8912-BE4C-A1A9-6BC0EDC35E05}"/>
                  </a:ext>
                </a:extLst>
              </p:cNvPr>
              <p:cNvSpPr/>
              <p:nvPr/>
            </p:nvSpPr>
            <p:spPr>
              <a:xfrm>
                <a:off x="10393299"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1" name="Rectangle 490">
                <a:extLst>
                  <a:ext uri="{FF2B5EF4-FFF2-40B4-BE49-F238E27FC236}">
                    <a16:creationId xmlns:a16="http://schemas.microsoft.com/office/drawing/2014/main" id="{E912C0CE-F42E-2F49-9E97-3D64E473C6FB}"/>
                  </a:ext>
                </a:extLst>
              </p:cNvPr>
              <p:cNvSpPr/>
              <p:nvPr/>
            </p:nvSpPr>
            <p:spPr>
              <a:xfrm>
                <a:off x="10014762"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2" name="Group 491">
              <a:extLst>
                <a:ext uri="{FF2B5EF4-FFF2-40B4-BE49-F238E27FC236}">
                  <a16:creationId xmlns:a16="http://schemas.microsoft.com/office/drawing/2014/main" id="{89D4A19D-AF9D-7C42-8ABD-6864C2EDA5FA}"/>
                </a:ext>
              </a:extLst>
            </p:cNvPr>
            <p:cNvGrpSpPr>
              <a:grpSpLocks noChangeAspect="1"/>
            </p:cNvGrpSpPr>
            <p:nvPr/>
          </p:nvGrpSpPr>
          <p:grpSpPr>
            <a:xfrm>
              <a:off x="6276880" y="218490"/>
              <a:ext cx="801890" cy="855661"/>
              <a:chOff x="7157609" y="2724764"/>
              <a:chExt cx="1135611" cy="1211760"/>
            </a:xfrm>
            <a:solidFill>
              <a:schemeClr val="tx1">
                <a:alpha val="34000"/>
              </a:schemeClr>
            </a:solidFill>
          </p:grpSpPr>
          <p:sp>
            <p:nvSpPr>
              <p:cNvPr id="493" name="Rectangle 492">
                <a:extLst>
                  <a:ext uri="{FF2B5EF4-FFF2-40B4-BE49-F238E27FC236}">
                    <a16:creationId xmlns:a16="http://schemas.microsoft.com/office/drawing/2014/main" id="{DDC0AB7D-5761-D046-84FA-8F6356E5CA1E}"/>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Rectangle 493">
                <a:extLst>
                  <a:ext uri="{FF2B5EF4-FFF2-40B4-BE49-F238E27FC236}">
                    <a16:creationId xmlns:a16="http://schemas.microsoft.com/office/drawing/2014/main" id="{826F2417-A68E-0345-A42B-265898ECF4EA}"/>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Rectangle 494">
                <a:extLst>
                  <a:ext uri="{FF2B5EF4-FFF2-40B4-BE49-F238E27FC236}">
                    <a16:creationId xmlns:a16="http://schemas.microsoft.com/office/drawing/2014/main" id="{3E8CB0EF-6545-D646-8FC0-314A5F6A63A9}"/>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Rectangle 495">
                <a:extLst>
                  <a:ext uri="{FF2B5EF4-FFF2-40B4-BE49-F238E27FC236}">
                    <a16:creationId xmlns:a16="http://schemas.microsoft.com/office/drawing/2014/main" id="{29C72ACA-3E12-264B-97BE-080857D1A6F2}"/>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Rectangle 496">
                <a:extLst>
                  <a:ext uri="{FF2B5EF4-FFF2-40B4-BE49-F238E27FC236}">
                    <a16:creationId xmlns:a16="http://schemas.microsoft.com/office/drawing/2014/main" id="{EAE8A753-2A53-6247-9982-BC51A9440ABB}"/>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Rectangle 497">
                <a:extLst>
                  <a:ext uri="{FF2B5EF4-FFF2-40B4-BE49-F238E27FC236}">
                    <a16:creationId xmlns:a16="http://schemas.microsoft.com/office/drawing/2014/main" id="{4A5744D9-B994-954D-8AEC-8A99A8AF5180}"/>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499" name="Rectangle 498">
                <a:extLst>
                  <a:ext uri="{FF2B5EF4-FFF2-40B4-BE49-F238E27FC236}">
                    <a16:creationId xmlns:a16="http://schemas.microsoft.com/office/drawing/2014/main" id="{EB413DDE-7A65-014A-BEE5-C76F10DFC442}"/>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Rectangle 499">
                <a:extLst>
                  <a:ext uri="{FF2B5EF4-FFF2-40B4-BE49-F238E27FC236}">
                    <a16:creationId xmlns:a16="http://schemas.microsoft.com/office/drawing/2014/main" id="{9A930916-3FD0-E242-A19E-B14F23F5B323}"/>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Rectangle 500">
                <a:extLst>
                  <a:ext uri="{FF2B5EF4-FFF2-40B4-BE49-F238E27FC236}">
                    <a16:creationId xmlns:a16="http://schemas.microsoft.com/office/drawing/2014/main" id="{06A04D3D-02CB-D648-A6B7-C7CAFE55A274}"/>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oup 9">
            <a:extLst>
              <a:ext uri="{FF2B5EF4-FFF2-40B4-BE49-F238E27FC236}">
                <a16:creationId xmlns:a16="http://schemas.microsoft.com/office/drawing/2014/main" id="{4C593EBD-8ED4-CE4F-826A-ABCD29DAFBEF}"/>
              </a:ext>
            </a:extLst>
          </p:cNvPr>
          <p:cNvGrpSpPr/>
          <p:nvPr/>
        </p:nvGrpSpPr>
        <p:grpSpPr>
          <a:xfrm>
            <a:off x="7155457" y="226147"/>
            <a:ext cx="1334355" cy="1418445"/>
            <a:chOff x="7155457" y="226147"/>
            <a:chExt cx="1334355" cy="1418445"/>
          </a:xfrm>
        </p:grpSpPr>
        <p:grpSp>
          <p:nvGrpSpPr>
            <p:cNvPr id="502" name="Group 501">
              <a:extLst>
                <a:ext uri="{FF2B5EF4-FFF2-40B4-BE49-F238E27FC236}">
                  <a16:creationId xmlns:a16="http://schemas.microsoft.com/office/drawing/2014/main" id="{4A3FA5AF-626A-F546-8998-45D4FC023FD6}"/>
                </a:ext>
              </a:extLst>
            </p:cNvPr>
            <p:cNvGrpSpPr>
              <a:grpSpLocks noChangeAspect="1"/>
            </p:cNvGrpSpPr>
            <p:nvPr/>
          </p:nvGrpSpPr>
          <p:grpSpPr>
            <a:xfrm>
              <a:off x="7155457" y="788931"/>
              <a:ext cx="801890" cy="855661"/>
              <a:chOff x="9636225" y="2795267"/>
              <a:chExt cx="1135611" cy="1211760"/>
            </a:xfrm>
            <a:solidFill>
              <a:srgbClr val="FFC000"/>
            </a:solidFill>
          </p:grpSpPr>
          <p:sp>
            <p:nvSpPr>
              <p:cNvPr id="503" name="Rectangle 502">
                <a:extLst>
                  <a:ext uri="{FF2B5EF4-FFF2-40B4-BE49-F238E27FC236}">
                    <a16:creationId xmlns:a16="http://schemas.microsoft.com/office/drawing/2014/main" id="{6CF97AA0-DEEC-F04A-B54A-EBEBC25A5540}"/>
                  </a:ext>
                </a:extLst>
              </p:cNvPr>
              <p:cNvSpPr/>
              <p:nvPr/>
            </p:nvSpPr>
            <p:spPr>
              <a:xfrm>
                <a:off x="9636225"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4" name="Rectangle 503">
                <a:extLst>
                  <a:ext uri="{FF2B5EF4-FFF2-40B4-BE49-F238E27FC236}">
                    <a16:creationId xmlns:a16="http://schemas.microsoft.com/office/drawing/2014/main" id="{FA2159CE-0AC3-DE4D-AB14-1C1872B48F0E}"/>
                  </a:ext>
                </a:extLst>
              </p:cNvPr>
              <p:cNvSpPr/>
              <p:nvPr/>
            </p:nvSpPr>
            <p:spPr>
              <a:xfrm>
                <a:off x="10393299"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5" name="Rectangle 504">
                <a:extLst>
                  <a:ext uri="{FF2B5EF4-FFF2-40B4-BE49-F238E27FC236}">
                    <a16:creationId xmlns:a16="http://schemas.microsoft.com/office/drawing/2014/main" id="{49465F75-E256-0C44-BBB2-68369378F38E}"/>
                  </a:ext>
                </a:extLst>
              </p:cNvPr>
              <p:cNvSpPr/>
              <p:nvPr/>
            </p:nvSpPr>
            <p:spPr>
              <a:xfrm>
                <a:off x="10014762"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6" name="Rectangle 505">
                <a:extLst>
                  <a:ext uri="{FF2B5EF4-FFF2-40B4-BE49-F238E27FC236}">
                    <a16:creationId xmlns:a16="http://schemas.microsoft.com/office/drawing/2014/main" id="{DCF8D42C-9C05-C44E-BC60-7C1C0069A8B4}"/>
                  </a:ext>
                </a:extLst>
              </p:cNvPr>
              <p:cNvSpPr/>
              <p:nvPr/>
            </p:nvSpPr>
            <p:spPr>
              <a:xfrm>
                <a:off x="9636225"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7" name="Rectangle 506">
                <a:extLst>
                  <a:ext uri="{FF2B5EF4-FFF2-40B4-BE49-F238E27FC236}">
                    <a16:creationId xmlns:a16="http://schemas.microsoft.com/office/drawing/2014/main" id="{99AC743C-9307-FC4B-9728-E83FE8503A70}"/>
                  </a:ext>
                </a:extLst>
              </p:cNvPr>
              <p:cNvSpPr/>
              <p:nvPr/>
            </p:nvSpPr>
            <p:spPr>
              <a:xfrm>
                <a:off x="10393299"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8" name="Rectangle 507">
                <a:extLst>
                  <a:ext uri="{FF2B5EF4-FFF2-40B4-BE49-F238E27FC236}">
                    <a16:creationId xmlns:a16="http://schemas.microsoft.com/office/drawing/2014/main" id="{CE926FB3-D25C-584A-B4D6-E5E1E60650E9}"/>
                  </a:ext>
                </a:extLst>
              </p:cNvPr>
              <p:cNvSpPr/>
              <p:nvPr/>
            </p:nvSpPr>
            <p:spPr>
              <a:xfrm>
                <a:off x="10014762"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9" name="Rectangle 508">
                <a:extLst>
                  <a:ext uri="{FF2B5EF4-FFF2-40B4-BE49-F238E27FC236}">
                    <a16:creationId xmlns:a16="http://schemas.microsoft.com/office/drawing/2014/main" id="{1351BE1D-1A1B-204F-B485-E191E33F691E}"/>
                  </a:ext>
                </a:extLst>
              </p:cNvPr>
              <p:cNvSpPr/>
              <p:nvPr/>
            </p:nvSpPr>
            <p:spPr>
              <a:xfrm>
                <a:off x="9636225"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0" name="Rectangle 509">
                <a:extLst>
                  <a:ext uri="{FF2B5EF4-FFF2-40B4-BE49-F238E27FC236}">
                    <a16:creationId xmlns:a16="http://schemas.microsoft.com/office/drawing/2014/main" id="{9AA8BF6F-6EE5-E64E-AB38-A29B7EC498BB}"/>
                  </a:ext>
                </a:extLst>
              </p:cNvPr>
              <p:cNvSpPr/>
              <p:nvPr/>
            </p:nvSpPr>
            <p:spPr>
              <a:xfrm>
                <a:off x="10393299"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1" name="Rectangle 510">
                <a:extLst>
                  <a:ext uri="{FF2B5EF4-FFF2-40B4-BE49-F238E27FC236}">
                    <a16:creationId xmlns:a16="http://schemas.microsoft.com/office/drawing/2014/main" id="{4044A151-B91A-C64B-9290-B860F8BBB66B}"/>
                  </a:ext>
                </a:extLst>
              </p:cNvPr>
              <p:cNvSpPr/>
              <p:nvPr/>
            </p:nvSpPr>
            <p:spPr>
              <a:xfrm>
                <a:off x="10014762"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2" name="Group 511">
              <a:extLst>
                <a:ext uri="{FF2B5EF4-FFF2-40B4-BE49-F238E27FC236}">
                  <a16:creationId xmlns:a16="http://schemas.microsoft.com/office/drawing/2014/main" id="{A707F8F5-9355-6F44-BC70-85C271BC35BE}"/>
                </a:ext>
              </a:extLst>
            </p:cNvPr>
            <p:cNvGrpSpPr>
              <a:grpSpLocks noChangeAspect="1"/>
            </p:cNvGrpSpPr>
            <p:nvPr/>
          </p:nvGrpSpPr>
          <p:grpSpPr>
            <a:xfrm>
              <a:off x="7687922" y="226147"/>
              <a:ext cx="801890" cy="855661"/>
              <a:chOff x="7157609" y="2724764"/>
              <a:chExt cx="1135611" cy="1211760"/>
            </a:xfrm>
            <a:solidFill>
              <a:schemeClr val="tx1">
                <a:alpha val="34000"/>
              </a:schemeClr>
            </a:solidFill>
          </p:grpSpPr>
          <p:sp>
            <p:nvSpPr>
              <p:cNvPr id="513" name="Rectangle 512">
                <a:extLst>
                  <a:ext uri="{FF2B5EF4-FFF2-40B4-BE49-F238E27FC236}">
                    <a16:creationId xmlns:a16="http://schemas.microsoft.com/office/drawing/2014/main" id="{394835F1-65A6-0045-A1B2-52EF224A8F43}"/>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Rectangle 513">
                <a:extLst>
                  <a:ext uri="{FF2B5EF4-FFF2-40B4-BE49-F238E27FC236}">
                    <a16:creationId xmlns:a16="http://schemas.microsoft.com/office/drawing/2014/main" id="{ACADC387-7AEF-4C4A-9348-D7BC16D18E71}"/>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Rectangle 514">
                <a:extLst>
                  <a:ext uri="{FF2B5EF4-FFF2-40B4-BE49-F238E27FC236}">
                    <a16:creationId xmlns:a16="http://schemas.microsoft.com/office/drawing/2014/main" id="{8C243182-8B6A-A147-8A91-CF241CCA2E33}"/>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Rectangle 515">
                <a:extLst>
                  <a:ext uri="{FF2B5EF4-FFF2-40B4-BE49-F238E27FC236}">
                    <a16:creationId xmlns:a16="http://schemas.microsoft.com/office/drawing/2014/main" id="{B056EE7A-C748-4043-BF99-398D809E0565}"/>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Rectangle 516">
                <a:extLst>
                  <a:ext uri="{FF2B5EF4-FFF2-40B4-BE49-F238E27FC236}">
                    <a16:creationId xmlns:a16="http://schemas.microsoft.com/office/drawing/2014/main" id="{EA139315-7E63-B94D-8050-5785013AF213}"/>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Rectangle 517">
                <a:extLst>
                  <a:ext uri="{FF2B5EF4-FFF2-40B4-BE49-F238E27FC236}">
                    <a16:creationId xmlns:a16="http://schemas.microsoft.com/office/drawing/2014/main" id="{6F93F514-A436-954E-9E8E-EE78EC2E6E7B}"/>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p>
            </p:txBody>
          </p:sp>
          <p:sp>
            <p:nvSpPr>
              <p:cNvPr id="519" name="Rectangle 518">
                <a:extLst>
                  <a:ext uri="{FF2B5EF4-FFF2-40B4-BE49-F238E27FC236}">
                    <a16:creationId xmlns:a16="http://schemas.microsoft.com/office/drawing/2014/main" id="{4E385BD3-2F42-C14E-8424-B30E88C8CF6A}"/>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Rectangle 519">
                <a:extLst>
                  <a:ext uri="{FF2B5EF4-FFF2-40B4-BE49-F238E27FC236}">
                    <a16:creationId xmlns:a16="http://schemas.microsoft.com/office/drawing/2014/main" id="{110172F5-9DE6-764F-8370-D5716840D603}"/>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Rectangle 520">
                <a:extLst>
                  <a:ext uri="{FF2B5EF4-FFF2-40B4-BE49-F238E27FC236}">
                    <a16:creationId xmlns:a16="http://schemas.microsoft.com/office/drawing/2014/main" id="{17B184CD-F457-D849-A13B-DB1A78809DED}"/>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a:extLst>
              <a:ext uri="{FF2B5EF4-FFF2-40B4-BE49-F238E27FC236}">
                <a16:creationId xmlns:a16="http://schemas.microsoft.com/office/drawing/2014/main" id="{AAC8579F-9768-8E40-9B7B-8AE852C21353}"/>
              </a:ext>
            </a:extLst>
          </p:cNvPr>
          <p:cNvGrpSpPr/>
          <p:nvPr/>
        </p:nvGrpSpPr>
        <p:grpSpPr>
          <a:xfrm>
            <a:off x="2194024" y="1720810"/>
            <a:ext cx="6305145" cy="1156250"/>
            <a:chOff x="2194024" y="1720810"/>
            <a:chExt cx="6305145" cy="1156250"/>
          </a:xfrm>
        </p:grpSpPr>
        <p:grpSp>
          <p:nvGrpSpPr>
            <p:cNvPr id="522" name="Group 521">
              <a:extLst>
                <a:ext uri="{FF2B5EF4-FFF2-40B4-BE49-F238E27FC236}">
                  <a16:creationId xmlns:a16="http://schemas.microsoft.com/office/drawing/2014/main" id="{AA9391C1-8589-FC48-8D12-6D1719C9E9CF}"/>
                </a:ext>
              </a:extLst>
            </p:cNvPr>
            <p:cNvGrpSpPr>
              <a:grpSpLocks noChangeAspect="1"/>
            </p:cNvGrpSpPr>
            <p:nvPr/>
          </p:nvGrpSpPr>
          <p:grpSpPr>
            <a:xfrm>
              <a:off x="2724548" y="2004840"/>
              <a:ext cx="801890" cy="855661"/>
              <a:chOff x="9636225" y="2795267"/>
              <a:chExt cx="1135611" cy="1211760"/>
            </a:xfrm>
            <a:solidFill>
              <a:srgbClr val="FFC000"/>
            </a:solidFill>
          </p:grpSpPr>
          <p:sp>
            <p:nvSpPr>
              <p:cNvPr id="523" name="Rectangle 522">
                <a:extLst>
                  <a:ext uri="{FF2B5EF4-FFF2-40B4-BE49-F238E27FC236}">
                    <a16:creationId xmlns:a16="http://schemas.microsoft.com/office/drawing/2014/main" id="{7B7F8BC5-5632-4845-8860-485747CB46A7}"/>
                  </a:ext>
                </a:extLst>
              </p:cNvPr>
              <p:cNvSpPr/>
              <p:nvPr/>
            </p:nvSpPr>
            <p:spPr>
              <a:xfrm>
                <a:off x="9636225"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4" name="Rectangle 523">
                <a:extLst>
                  <a:ext uri="{FF2B5EF4-FFF2-40B4-BE49-F238E27FC236}">
                    <a16:creationId xmlns:a16="http://schemas.microsoft.com/office/drawing/2014/main" id="{38AD46F7-986D-2F4C-99BF-D03A360B6D26}"/>
                  </a:ext>
                </a:extLst>
              </p:cNvPr>
              <p:cNvSpPr/>
              <p:nvPr/>
            </p:nvSpPr>
            <p:spPr>
              <a:xfrm>
                <a:off x="10393299"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5" name="Rectangle 524">
                <a:extLst>
                  <a:ext uri="{FF2B5EF4-FFF2-40B4-BE49-F238E27FC236}">
                    <a16:creationId xmlns:a16="http://schemas.microsoft.com/office/drawing/2014/main" id="{79504055-99F0-504E-9016-059DE1B1BB93}"/>
                  </a:ext>
                </a:extLst>
              </p:cNvPr>
              <p:cNvSpPr/>
              <p:nvPr/>
            </p:nvSpPr>
            <p:spPr>
              <a:xfrm>
                <a:off x="10014762"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6" name="Rectangle 525">
                <a:extLst>
                  <a:ext uri="{FF2B5EF4-FFF2-40B4-BE49-F238E27FC236}">
                    <a16:creationId xmlns:a16="http://schemas.microsoft.com/office/drawing/2014/main" id="{B34EE30D-FA51-C145-9A8A-1F208844939E}"/>
                  </a:ext>
                </a:extLst>
              </p:cNvPr>
              <p:cNvSpPr/>
              <p:nvPr/>
            </p:nvSpPr>
            <p:spPr>
              <a:xfrm>
                <a:off x="9636225"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7" name="Rectangle 526">
                <a:extLst>
                  <a:ext uri="{FF2B5EF4-FFF2-40B4-BE49-F238E27FC236}">
                    <a16:creationId xmlns:a16="http://schemas.microsoft.com/office/drawing/2014/main" id="{936ED6A0-0D0D-AD4F-ADE6-40F6A790B8DB}"/>
                  </a:ext>
                </a:extLst>
              </p:cNvPr>
              <p:cNvSpPr/>
              <p:nvPr/>
            </p:nvSpPr>
            <p:spPr>
              <a:xfrm>
                <a:off x="10393299"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8" name="Rectangle 527">
                <a:extLst>
                  <a:ext uri="{FF2B5EF4-FFF2-40B4-BE49-F238E27FC236}">
                    <a16:creationId xmlns:a16="http://schemas.microsoft.com/office/drawing/2014/main" id="{DE36BF95-E16C-BB4B-81E5-3DD71F4DBDC8}"/>
                  </a:ext>
                </a:extLst>
              </p:cNvPr>
              <p:cNvSpPr/>
              <p:nvPr/>
            </p:nvSpPr>
            <p:spPr>
              <a:xfrm>
                <a:off x="10014762"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9" name="Rectangle 528">
                <a:extLst>
                  <a:ext uri="{FF2B5EF4-FFF2-40B4-BE49-F238E27FC236}">
                    <a16:creationId xmlns:a16="http://schemas.microsoft.com/office/drawing/2014/main" id="{3CC1BBBE-F728-5A4B-B85E-7DEAA6C858C6}"/>
                  </a:ext>
                </a:extLst>
              </p:cNvPr>
              <p:cNvSpPr/>
              <p:nvPr/>
            </p:nvSpPr>
            <p:spPr>
              <a:xfrm>
                <a:off x="9636225"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0" name="Rectangle 529">
                <a:extLst>
                  <a:ext uri="{FF2B5EF4-FFF2-40B4-BE49-F238E27FC236}">
                    <a16:creationId xmlns:a16="http://schemas.microsoft.com/office/drawing/2014/main" id="{53E8D4A5-8B2F-BD45-A7A7-985DD1B932B7}"/>
                  </a:ext>
                </a:extLst>
              </p:cNvPr>
              <p:cNvSpPr/>
              <p:nvPr/>
            </p:nvSpPr>
            <p:spPr>
              <a:xfrm>
                <a:off x="10393299"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1" name="Rectangle 530">
                <a:extLst>
                  <a:ext uri="{FF2B5EF4-FFF2-40B4-BE49-F238E27FC236}">
                    <a16:creationId xmlns:a16="http://schemas.microsoft.com/office/drawing/2014/main" id="{EC4ADED6-AE9F-E946-AB75-88748C78CA2A}"/>
                  </a:ext>
                </a:extLst>
              </p:cNvPr>
              <p:cNvSpPr/>
              <p:nvPr/>
            </p:nvSpPr>
            <p:spPr>
              <a:xfrm>
                <a:off x="10014762"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32" name="Group 531">
              <a:extLst>
                <a:ext uri="{FF2B5EF4-FFF2-40B4-BE49-F238E27FC236}">
                  <a16:creationId xmlns:a16="http://schemas.microsoft.com/office/drawing/2014/main" id="{B0DDD398-03FD-974F-979F-AF52C83E0339}"/>
                </a:ext>
              </a:extLst>
            </p:cNvPr>
            <p:cNvGrpSpPr>
              <a:grpSpLocks noChangeAspect="1"/>
            </p:cNvGrpSpPr>
            <p:nvPr/>
          </p:nvGrpSpPr>
          <p:grpSpPr>
            <a:xfrm>
              <a:off x="2194024" y="1728741"/>
              <a:ext cx="801890" cy="855661"/>
              <a:chOff x="7157609" y="2724764"/>
              <a:chExt cx="1135611" cy="1211760"/>
            </a:xfrm>
            <a:solidFill>
              <a:schemeClr val="tx1">
                <a:alpha val="34000"/>
              </a:schemeClr>
            </a:solidFill>
          </p:grpSpPr>
          <p:sp>
            <p:nvSpPr>
              <p:cNvPr id="533" name="Rectangle 532">
                <a:extLst>
                  <a:ext uri="{FF2B5EF4-FFF2-40B4-BE49-F238E27FC236}">
                    <a16:creationId xmlns:a16="http://schemas.microsoft.com/office/drawing/2014/main" id="{DA87B020-84A7-9F43-B350-2BC43E8A4A83}"/>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Rectangle 533">
                <a:extLst>
                  <a:ext uri="{FF2B5EF4-FFF2-40B4-BE49-F238E27FC236}">
                    <a16:creationId xmlns:a16="http://schemas.microsoft.com/office/drawing/2014/main" id="{E654ABFD-D608-534D-859A-71A062E75D2F}"/>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Rectangle 534">
                <a:extLst>
                  <a:ext uri="{FF2B5EF4-FFF2-40B4-BE49-F238E27FC236}">
                    <a16:creationId xmlns:a16="http://schemas.microsoft.com/office/drawing/2014/main" id="{F74B273C-BAEA-FE4F-99BA-01683893701B}"/>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Rectangle 535">
                <a:extLst>
                  <a:ext uri="{FF2B5EF4-FFF2-40B4-BE49-F238E27FC236}">
                    <a16:creationId xmlns:a16="http://schemas.microsoft.com/office/drawing/2014/main" id="{AD3179E1-35EB-394F-97EE-D0ED535720F6}"/>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Rectangle 536">
                <a:extLst>
                  <a:ext uri="{FF2B5EF4-FFF2-40B4-BE49-F238E27FC236}">
                    <a16:creationId xmlns:a16="http://schemas.microsoft.com/office/drawing/2014/main" id="{FE2CBEEA-AC7E-6C4E-9072-28D36AF7B18F}"/>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Rectangle 537">
                <a:extLst>
                  <a:ext uri="{FF2B5EF4-FFF2-40B4-BE49-F238E27FC236}">
                    <a16:creationId xmlns:a16="http://schemas.microsoft.com/office/drawing/2014/main" id="{163D44CA-CF00-474A-B309-BBA2FA7E9E88}"/>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p>
            </p:txBody>
          </p:sp>
          <p:sp>
            <p:nvSpPr>
              <p:cNvPr id="539" name="Rectangle 538">
                <a:extLst>
                  <a:ext uri="{FF2B5EF4-FFF2-40B4-BE49-F238E27FC236}">
                    <a16:creationId xmlns:a16="http://schemas.microsoft.com/office/drawing/2014/main" id="{D6603408-0C63-3E4F-94FB-D70D3C7B2891}"/>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Rectangle 539">
                <a:extLst>
                  <a:ext uri="{FF2B5EF4-FFF2-40B4-BE49-F238E27FC236}">
                    <a16:creationId xmlns:a16="http://schemas.microsoft.com/office/drawing/2014/main" id="{2841C7DA-EBC5-D541-87D4-BBDD2A1CC153}"/>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Rectangle 540">
                <a:extLst>
                  <a:ext uri="{FF2B5EF4-FFF2-40B4-BE49-F238E27FC236}">
                    <a16:creationId xmlns:a16="http://schemas.microsoft.com/office/drawing/2014/main" id="{76F332BD-6CDE-3F4D-9A22-813255F5CF6B}"/>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2" name="Group 541">
              <a:extLst>
                <a:ext uri="{FF2B5EF4-FFF2-40B4-BE49-F238E27FC236}">
                  <a16:creationId xmlns:a16="http://schemas.microsoft.com/office/drawing/2014/main" id="{57E23253-C431-2842-8400-DE8B697AB800}"/>
                </a:ext>
              </a:extLst>
            </p:cNvPr>
            <p:cNvGrpSpPr>
              <a:grpSpLocks noChangeAspect="1"/>
            </p:cNvGrpSpPr>
            <p:nvPr/>
          </p:nvGrpSpPr>
          <p:grpSpPr>
            <a:xfrm>
              <a:off x="3864326" y="2003510"/>
              <a:ext cx="801890" cy="855661"/>
              <a:chOff x="9636225" y="2795267"/>
              <a:chExt cx="1135611" cy="1211760"/>
            </a:xfrm>
            <a:solidFill>
              <a:srgbClr val="FFC000"/>
            </a:solidFill>
          </p:grpSpPr>
          <p:sp>
            <p:nvSpPr>
              <p:cNvPr id="543" name="Rectangle 542">
                <a:extLst>
                  <a:ext uri="{FF2B5EF4-FFF2-40B4-BE49-F238E27FC236}">
                    <a16:creationId xmlns:a16="http://schemas.microsoft.com/office/drawing/2014/main" id="{840A6697-1B22-6C40-93A5-A826560B4498}"/>
                  </a:ext>
                </a:extLst>
              </p:cNvPr>
              <p:cNvSpPr/>
              <p:nvPr/>
            </p:nvSpPr>
            <p:spPr>
              <a:xfrm>
                <a:off x="9636225"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4" name="Rectangle 543">
                <a:extLst>
                  <a:ext uri="{FF2B5EF4-FFF2-40B4-BE49-F238E27FC236}">
                    <a16:creationId xmlns:a16="http://schemas.microsoft.com/office/drawing/2014/main" id="{95A245B1-8049-6848-9805-C8D084BA3036}"/>
                  </a:ext>
                </a:extLst>
              </p:cNvPr>
              <p:cNvSpPr/>
              <p:nvPr/>
            </p:nvSpPr>
            <p:spPr>
              <a:xfrm>
                <a:off x="10393299"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5" name="Rectangle 544">
                <a:extLst>
                  <a:ext uri="{FF2B5EF4-FFF2-40B4-BE49-F238E27FC236}">
                    <a16:creationId xmlns:a16="http://schemas.microsoft.com/office/drawing/2014/main" id="{0A458D37-4B9C-CA4A-AE91-ED11EDF122F1}"/>
                  </a:ext>
                </a:extLst>
              </p:cNvPr>
              <p:cNvSpPr/>
              <p:nvPr/>
            </p:nvSpPr>
            <p:spPr>
              <a:xfrm>
                <a:off x="10014762"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6" name="Rectangle 545">
                <a:extLst>
                  <a:ext uri="{FF2B5EF4-FFF2-40B4-BE49-F238E27FC236}">
                    <a16:creationId xmlns:a16="http://schemas.microsoft.com/office/drawing/2014/main" id="{5D7424E0-2B5E-9247-8904-9F8B443E85B0}"/>
                  </a:ext>
                </a:extLst>
              </p:cNvPr>
              <p:cNvSpPr/>
              <p:nvPr/>
            </p:nvSpPr>
            <p:spPr>
              <a:xfrm>
                <a:off x="9636225"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7" name="Rectangle 546">
                <a:extLst>
                  <a:ext uri="{FF2B5EF4-FFF2-40B4-BE49-F238E27FC236}">
                    <a16:creationId xmlns:a16="http://schemas.microsoft.com/office/drawing/2014/main" id="{C918245F-BB46-F14E-B483-FD5419DF1850}"/>
                  </a:ext>
                </a:extLst>
              </p:cNvPr>
              <p:cNvSpPr/>
              <p:nvPr/>
            </p:nvSpPr>
            <p:spPr>
              <a:xfrm>
                <a:off x="10393299"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8" name="Rectangle 547">
                <a:extLst>
                  <a:ext uri="{FF2B5EF4-FFF2-40B4-BE49-F238E27FC236}">
                    <a16:creationId xmlns:a16="http://schemas.microsoft.com/office/drawing/2014/main" id="{6C2D6B0B-96C3-2040-ABF9-9724193B0E9D}"/>
                  </a:ext>
                </a:extLst>
              </p:cNvPr>
              <p:cNvSpPr/>
              <p:nvPr/>
            </p:nvSpPr>
            <p:spPr>
              <a:xfrm>
                <a:off x="10014762"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9" name="Rectangle 548">
                <a:extLst>
                  <a:ext uri="{FF2B5EF4-FFF2-40B4-BE49-F238E27FC236}">
                    <a16:creationId xmlns:a16="http://schemas.microsoft.com/office/drawing/2014/main" id="{B10FB863-EBC3-E648-BBDD-0486C79E3601}"/>
                  </a:ext>
                </a:extLst>
              </p:cNvPr>
              <p:cNvSpPr/>
              <p:nvPr/>
            </p:nvSpPr>
            <p:spPr>
              <a:xfrm>
                <a:off x="9636225"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0" name="Rectangle 549">
                <a:extLst>
                  <a:ext uri="{FF2B5EF4-FFF2-40B4-BE49-F238E27FC236}">
                    <a16:creationId xmlns:a16="http://schemas.microsoft.com/office/drawing/2014/main" id="{CBB9BDBC-4C17-CB4D-B569-3E71A577DAC2}"/>
                  </a:ext>
                </a:extLst>
              </p:cNvPr>
              <p:cNvSpPr/>
              <p:nvPr/>
            </p:nvSpPr>
            <p:spPr>
              <a:xfrm>
                <a:off x="10393299"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1" name="Rectangle 550">
                <a:extLst>
                  <a:ext uri="{FF2B5EF4-FFF2-40B4-BE49-F238E27FC236}">
                    <a16:creationId xmlns:a16="http://schemas.microsoft.com/office/drawing/2014/main" id="{3383857E-341A-2149-9273-4ABD8D941869}"/>
                  </a:ext>
                </a:extLst>
              </p:cNvPr>
              <p:cNvSpPr/>
              <p:nvPr/>
            </p:nvSpPr>
            <p:spPr>
              <a:xfrm>
                <a:off x="10014762"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52" name="Group 551">
              <a:extLst>
                <a:ext uri="{FF2B5EF4-FFF2-40B4-BE49-F238E27FC236}">
                  <a16:creationId xmlns:a16="http://schemas.microsoft.com/office/drawing/2014/main" id="{70E5CC2D-DF5B-E84E-A6EF-C75A8216C096}"/>
                </a:ext>
              </a:extLst>
            </p:cNvPr>
            <p:cNvGrpSpPr>
              <a:grpSpLocks noChangeAspect="1"/>
            </p:cNvGrpSpPr>
            <p:nvPr/>
          </p:nvGrpSpPr>
          <p:grpSpPr>
            <a:xfrm>
              <a:off x="3606387" y="1720810"/>
              <a:ext cx="801890" cy="855661"/>
              <a:chOff x="7157609" y="2724764"/>
              <a:chExt cx="1135611" cy="1211760"/>
            </a:xfrm>
            <a:solidFill>
              <a:schemeClr val="tx1">
                <a:alpha val="34000"/>
              </a:schemeClr>
            </a:solidFill>
          </p:grpSpPr>
          <p:sp>
            <p:nvSpPr>
              <p:cNvPr id="553" name="Rectangle 552">
                <a:extLst>
                  <a:ext uri="{FF2B5EF4-FFF2-40B4-BE49-F238E27FC236}">
                    <a16:creationId xmlns:a16="http://schemas.microsoft.com/office/drawing/2014/main" id="{D7862C34-AC4A-EC4A-872C-B5EA60EC64F8}"/>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Rectangle 553">
                <a:extLst>
                  <a:ext uri="{FF2B5EF4-FFF2-40B4-BE49-F238E27FC236}">
                    <a16:creationId xmlns:a16="http://schemas.microsoft.com/office/drawing/2014/main" id="{A47228C8-09BC-BA46-A8DC-64E838999B67}"/>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Rectangle 554">
                <a:extLst>
                  <a:ext uri="{FF2B5EF4-FFF2-40B4-BE49-F238E27FC236}">
                    <a16:creationId xmlns:a16="http://schemas.microsoft.com/office/drawing/2014/main" id="{3BE02D93-B5A9-B947-9B56-799F794C3A01}"/>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Rectangle 555">
                <a:extLst>
                  <a:ext uri="{FF2B5EF4-FFF2-40B4-BE49-F238E27FC236}">
                    <a16:creationId xmlns:a16="http://schemas.microsoft.com/office/drawing/2014/main" id="{D54D6C04-B688-BC47-951E-7E3D922FB35D}"/>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Rectangle 556">
                <a:extLst>
                  <a:ext uri="{FF2B5EF4-FFF2-40B4-BE49-F238E27FC236}">
                    <a16:creationId xmlns:a16="http://schemas.microsoft.com/office/drawing/2014/main" id="{71A6F337-60D3-2C49-8AB0-4784EEFCBD39}"/>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Rectangle 557">
                <a:extLst>
                  <a:ext uri="{FF2B5EF4-FFF2-40B4-BE49-F238E27FC236}">
                    <a16:creationId xmlns:a16="http://schemas.microsoft.com/office/drawing/2014/main" id="{A5C3EED6-0695-C447-9CC3-50606A633E3B}"/>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sp>
            <p:nvSpPr>
              <p:cNvPr id="559" name="Rectangle 558">
                <a:extLst>
                  <a:ext uri="{FF2B5EF4-FFF2-40B4-BE49-F238E27FC236}">
                    <a16:creationId xmlns:a16="http://schemas.microsoft.com/office/drawing/2014/main" id="{CFBAC9D1-69C2-B541-96A6-FC507678A3B6}"/>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Rectangle 559">
                <a:extLst>
                  <a:ext uri="{FF2B5EF4-FFF2-40B4-BE49-F238E27FC236}">
                    <a16:creationId xmlns:a16="http://schemas.microsoft.com/office/drawing/2014/main" id="{B4059762-6CE3-7644-AEB6-AB50AD890921}"/>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Rectangle 560">
                <a:extLst>
                  <a:ext uri="{FF2B5EF4-FFF2-40B4-BE49-F238E27FC236}">
                    <a16:creationId xmlns:a16="http://schemas.microsoft.com/office/drawing/2014/main" id="{C3A5F278-7AF8-3848-A086-37F7600B66DE}"/>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2" name="Group 561">
              <a:extLst>
                <a:ext uri="{FF2B5EF4-FFF2-40B4-BE49-F238E27FC236}">
                  <a16:creationId xmlns:a16="http://schemas.microsoft.com/office/drawing/2014/main" id="{86D81D36-BFD0-524E-8F96-B09922189666}"/>
                </a:ext>
              </a:extLst>
            </p:cNvPr>
            <p:cNvGrpSpPr>
              <a:grpSpLocks noChangeAspect="1"/>
            </p:cNvGrpSpPr>
            <p:nvPr/>
          </p:nvGrpSpPr>
          <p:grpSpPr>
            <a:xfrm>
              <a:off x="5108210" y="2014276"/>
              <a:ext cx="801890" cy="855661"/>
              <a:chOff x="9636225" y="2795267"/>
              <a:chExt cx="1135611" cy="1211760"/>
            </a:xfrm>
            <a:solidFill>
              <a:srgbClr val="FFC000"/>
            </a:solidFill>
          </p:grpSpPr>
          <p:sp>
            <p:nvSpPr>
              <p:cNvPr id="563" name="Rectangle 562">
                <a:extLst>
                  <a:ext uri="{FF2B5EF4-FFF2-40B4-BE49-F238E27FC236}">
                    <a16:creationId xmlns:a16="http://schemas.microsoft.com/office/drawing/2014/main" id="{74D96542-62EE-0248-9F66-FD549E85384D}"/>
                  </a:ext>
                </a:extLst>
              </p:cNvPr>
              <p:cNvSpPr/>
              <p:nvPr/>
            </p:nvSpPr>
            <p:spPr>
              <a:xfrm>
                <a:off x="9636225"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4" name="Rectangle 563">
                <a:extLst>
                  <a:ext uri="{FF2B5EF4-FFF2-40B4-BE49-F238E27FC236}">
                    <a16:creationId xmlns:a16="http://schemas.microsoft.com/office/drawing/2014/main" id="{BE231007-9CBB-9E49-BE19-1EED8B2EB658}"/>
                  </a:ext>
                </a:extLst>
              </p:cNvPr>
              <p:cNvSpPr/>
              <p:nvPr/>
            </p:nvSpPr>
            <p:spPr>
              <a:xfrm>
                <a:off x="10393299"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5" name="Rectangle 564">
                <a:extLst>
                  <a:ext uri="{FF2B5EF4-FFF2-40B4-BE49-F238E27FC236}">
                    <a16:creationId xmlns:a16="http://schemas.microsoft.com/office/drawing/2014/main" id="{4805E394-4B70-C146-9B8A-6CEC555E7A30}"/>
                  </a:ext>
                </a:extLst>
              </p:cNvPr>
              <p:cNvSpPr/>
              <p:nvPr/>
            </p:nvSpPr>
            <p:spPr>
              <a:xfrm>
                <a:off x="10014762"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6" name="Rectangle 565">
                <a:extLst>
                  <a:ext uri="{FF2B5EF4-FFF2-40B4-BE49-F238E27FC236}">
                    <a16:creationId xmlns:a16="http://schemas.microsoft.com/office/drawing/2014/main" id="{7F129EE6-4EA5-AD4D-A9A9-88094E0C3B7D}"/>
                  </a:ext>
                </a:extLst>
              </p:cNvPr>
              <p:cNvSpPr/>
              <p:nvPr/>
            </p:nvSpPr>
            <p:spPr>
              <a:xfrm>
                <a:off x="9636225"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7" name="Rectangle 566">
                <a:extLst>
                  <a:ext uri="{FF2B5EF4-FFF2-40B4-BE49-F238E27FC236}">
                    <a16:creationId xmlns:a16="http://schemas.microsoft.com/office/drawing/2014/main" id="{B9385756-32E3-2044-B814-77B99DA596ED}"/>
                  </a:ext>
                </a:extLst>
              </p:cNvPr>
              <p:cNvSpPr/>
              <p:nvPr/>
            </p:nvSpPr>
            <p:spPr>
              <a:xfrm>
                <a:off x="10393299"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8" name="Rectangle 567">
                <a:extLst>
                  <a:ext uri="{FF2B5EF4-FFF2-40B4-BE49-F238E27FC236}">
                    <a16:creationId xmlns:a16="http://schemas.microsoft.com/office/drawing/2014/main" id="{BBD7F247-7E3F-A54F-9B84-361C7DC046CD}"/>
                  </a:ext>
                </a:extLst>
              </p:cNvPr>
              <p:cNvSpPr/>
              <p:nvPr/>
            </p:nvSpPr>
            <p:spPr>
              <a:xfrm>
                <a:off x="10014762"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9" name="Rectangle 568">
                <a:extLst>
                  <a:ext uri="{FF2B5EF4-FFF2-40B4-BE49-F238E27FC236}">
                    <a16:creationId xmlns:a16="http://schemas.microsoft.com/office/drawing/2014/main" id="{789750EA-930B-954D-BD5D-BCE98A7D5716}"/>
                  </a:ext>
                </a:extLst>
              </p:cNvPr>
              <p:cNvSpPr/>
              <p:nvPr/>
            </p:nvSpPr>
            <p:spPr>
              <a:xfrm>
                <a:off x="9636225"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0" name="Rectangle 569">
                <a:extLst>
                  <a:ext uri="{FF2B5EF4-FFF2-40B4-BE49-F238E27FC236}">
                    <a16:creationId xmlns:a16="http://schemas.microsoft.com/office/drawing/2014/main" id="{0048B510-92CD-2447-8285-21A57DDFDB4C}"/>
                  </a:ext>
                </a:extLst>
              </p:cNvPr>
              <p:cNvSpPr/>
              <p:nvPr/>
            </p:nvSpPr>
            <p:spPr>
              <a:xfrm>
                <a:off x="10393299"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1" name="Rectangle 570">
                <a:extLst>
                  <a:ext uri="{FF2B5EF4-FFF2-40B4-BE49-F238E27FC236}">
                    <a16:creationId xmlns:a16="http://schemas.microsoft.com/office/drawing/2014/main" id="{3D1D436C-839F-464A-8F9B-6F3CE6F14675}"/>
                  </a:ext>
                </a:extLst>
              </p:cNvPr>
              <p:cNvSpPr/>
              <p:nvPr/>
            </p:nvSpPr>
            <p:spPr>
              <a:xfrm>
                <a:off x="10014762"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2" name="Group 571">
              <a:extLst>
                <a:ext uri="{FF2B5EF4-FFF2-40B4-BE49-F238E27FC236}">
                  <a16:creationId xmlns:a16="http://schemas.microsoft.com/office/drawing/2014/main" id="{F234D3E5-4A2E-A34F-B43D-0BA85231DDCA}"/>
                </a:ext>
              </a:extLst>
            </p:cNvPr>
            <p:cNvGrpSpPr>
              <a:grpSpLocks noChangeAspect="1"/>
            </p:cNvGrpSpPr>
            <p:nvPr/>
          </p:nvGrpSpPr>
          <p:grpSpPr>
            <a:xfrm>
              <a:off x="5117567" y="1734162"/>
              <a:ext cx="801890" cy="855661"/>
              <a:chOff x="7157609" y="2724764"/>
              <a:chExt cx="1135611" cy="1211760"/>
            </a:xfrm>
            <a:solidFill>
              <a:schemeClr val="tx1">
                <a:alpha val="34000"/>
              </a:schemeClr>
            </a:solidFill>
          </p:grpSpPr>
          <p:sp>
            <p:nvSpPr>
              <p:cNvPr id="573" name="Rectangle 572">
                <a:extLst>
                  <a:ext uri="{FF2B5EF4-FFF2-40B4-BE49-F238E27FC236}">
                    <a16:creationId xmlns:a16="http://schemas.microsoft.com/office/drawing/2014/main" id="{478EDBE9-409C-3948-ABEF-9D8B45E1FFB3}"/>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Rectangle 573">
                <a:extLst>
                  <a:ext uri="{FF2B5EF4-FFF2-40B4-BE49-F238E27FC236}">
                    <a16:creationId xmlns:a16="http://schemas.microsoft.com/office/drawing/2014/main" id="{FD899FE0-1F7D-8346-A589-93C3F4CA704A}"/>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Rectangle 574">
                <a:extLst>
                  <a:ext uri="{FF2B5EF4-FFF2-40B4-BE49-F238E27FC236}">
                    <a16:creationId xmlns:a16="http://schemas.microsoft.com/office/drawing/2014/main" id="{029958E6-A78A-CB4E-AC92-ED87E6BA7BDD}"/>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Rectangle 575">
                <a:extLst>
                  <a:ext uri="{FF2B5EF4-FFF2-40B4-BE49-F238E27FC236}">
                    <a16:creationId xmlns:a16="http://schemas.microsoft.com/office/drawing/2014/main" id="{CC899167-DF78-F043-B080-19A0B70F6BF1}"/>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Rectangle 576">
                <a:extLst>
                  <a:ext uri="{FF2B5EF4-FFF2-40B4-BE49-F238E27FC236}">
                    <a16:creationId xmlns:a16="http://schemas.microsoft.com/office/drawing/2014/main" id="{9B948D5D-AC78-AB44-810F-78B0F9FEB2DD}"/>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Rectangle 577">
                <a:extLst>
                  <a:ext uri="{FF2B5EF4-FFF2-40B4-BE49-F238E27FC236}">
                    <a16:creationId xmlns:a16="http://schemas.microsoft.com/office/drawing/2014/main" id="{46EE1559-175B-A14C-A093-FDA138DDD92F}"/>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t>
                </a:r>
              </a:p>
            </p:txBody>
          </p:sp>
          <p:sp>
            <p:nvSpPr>
              <p:cNvPr id="579" name="Rectangle 578">
                <a:extLst>
                  <a:ext uri="{FF2B5EF4-FFF2-40B4-BE49-F238E27FC236}">
                    <a16:creationId xmlns:a16="http://schemas.microsoft.com/office/drawing/2014/main" id="{60CB24D8-FD3F-1247-B96F-AF9592110DD0}"/>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Rectangle 579">
                <a:extLst>
                  <a:ext uri="{FF2B5EF4-FFF2-40B4-BE49-F238E27FC236}">
                    <a16:creationId xmlns:a16="http://schemas.microsoft.com/office/drawing/2014/main" id="{931108C2-2FB3-614A-B9B4-AB36CAC4F829}"/>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Rectangle 580">
                <a:extLst>
                  <a:ext uri="{FF2B5EF4-FFF2-40B4-BE49-F238E27FC236}">
                    <a16:creationId xmlns:a16="http://schemas.microsoft.com/office/drawing/2014/main" id="{F221BBFB-AED1-B74F-89D9-183BFC542F1B}"/>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2" name="Group 581">
              <a:extLst>
                <a:ext uri="{FF2B5EF4-FFF2-40B4-BE49-F238E27FC236}">
                  <a16:creationId xmlns:a16="http://schemas.microsoft.com/office/drawing/2014/main" id="{CA21279E-8F32-D842-84ED-F2CD6F2736B5}"/>
                </a:ext>
              </a:extLst>
            </p:cNvPr>
            <p:cNvGrpSpPr>
              <a:grpSpLocks noChangeAspect="1"/>
            </p:cNvGrpSpPr>
            <p:nvPr/>
          </p:nvGrpSpPr>
          <p:grpSpPr>
            <a:xfrm>
              <a:off x="6014863" y="2006619"/>
              <a:ext cx="801890" cy="855661"/>
              <a:chOff x="9636225" y="2795267"/>
              <a:chExt cx="1135611" cy="1211760"/>
            </a:xfrm>
            <a:solidFill>
              <a:srgbClr val="FFC000"/>
            </a:solidFill>
          </p:grpSpPr>
          <p:sp>
            <p:nvSpPr>
              <p:cNvPr id="583" name="Rectangle 582">
                <a:extLst>
                  <a:ext uri="{FF2B5EF4-FFF2-40B4-BE49-F238E27FC236}">
                    <a16:creationId xmlns:a16="http://schemas.microsoft.com/office/drawing/2014/main" id="{BC2829A4-FE5B-4246-BA8E-FE0B72E7B27A}"/>
                  </a:ext>
                </a:extLst>
              </p:cNvPr>
              <p:cNvSpPr/>
              <p:nvPr/>
            </p:nvSpPr>
            <p:spPr>
              <a:xfrm>
                <a:off x="9636225"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4" name="Rectangle 583">
                <a:extLst>
                  <a:ext uri="{FF2B5EF4-FFF2-40B4-BE49-F238E27FC236}">
                    <a16:creationId xmlns:a16="http://schemas.microsoft.com/office/drawing/2014/main" id="{13F01BC8-E62E-8140-B776-0E1735468857}"/>
                  </a:ext>
                </a:extLst>
              </p:cNvPr>
              <p:cNvSpPr/>
              <p:nvPr/>
            </p:nvSpPr>
            <p:spPr>
              <a:xfrm>
                <a:off x="10393299"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5" name="Rectangle 584">
                <a:extLst>
                  <a:ext uri="{FF2B5EF4-FFF2-40B4-BE49-F238E27FC236}">
                    <a16:creationId xmlns:a16="http://schemas.microsoft.com/office/drawing/2014/main" id="{BE5F2414-C8E2-C643-A446-58D42F196AA5}"/>
                  </a:ext>
                </a:extLst>
              </p:cNvPr>
              <p:cNvSpPr/>
              <p:nvPr/>
            </p:nvSpPr>
            <p:spPr>
              <a:xfrm>
                <a:off x="10014762"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6" name="Rectangle 585">
                <a:extLst>
                  <a:ext uri="{FF2B5EF4-FFF2-40B4-BE49-F238E27FC236}">
                    <a16:creationId xmlns:a16="http://schemas.microsoft.com/office/drawing/2014/main" id="{2ACE876E-DDDC-C846-A240-08019948E6E5}"/>
                  </a:ext>
                </a:extLst>
              </p:cNvPr>
              <p:cNvSpPr/>
              <p:nvPr/>
            </p:nvSpPr>
            <p:spPr>
              <a:xfrm>
                <a:off x="9636225"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7" name="Rectangle 586">
                <a:extLst>
                  <a:ext uri="{FF2B5EF4-FFF2-40B4-BE49-F238E27FC236}">
                    <a16:creationId xmlns:a16="http://schemas.microsoft.com/office/drawing/2014/main" id="{F062F00F-9AC6-294D-8F08-4373DBC47B00}"/>
                  </a:ext>
                </a:extLst>
              </p:cNvPr>
              <p:cNvSpPr/>
              <p:nvPr/>
            </p:nvSpPr>
            <p:spPr>
              <a:xfrm>
                <a:off x="10393299"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8" name="Rectangle 587">
                <a:extLst>
                  <a:ext uri="{FF2B5EF4-FFF2-40B4-BE49-F238E27FC236}">
                    <a16:creationId xmlns:a16="http://schemas.microsoft.com/office/drawing/2014/main" id="{A245324F-BA64-8B48-A622-1641A42DA533}"/>
                  </a:ext>
                </a:extLst>
              </p:cNvPr>
              <p:cNvSpPr/>
              <p:nvPr/>
            </p:nvSpPr>
            <p:spPr>
              <a:xfrm>
                <a:off x="10014762"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9" name="Rectangle 588">
                <a:extLst>
                  <a:ext uri="{FF2B5EF4-FFF2-40B4-BE49-F238E27FC236}">
                    <a16:creationId xmlns:a16="http://schemas.microsoft.com/office/drawing/2014/main" id="{107DA8A1-B625-D643-99D4-01B9816A7AE9}"/>
                  </a:ext>
                </a:extLst>
              </p:cNvPr>
              <p:cNvSpPr/>
              <p:nvPr/>
            </p:nvSpPr>
            <p:spPr>
              <a:xfrm>
                <a:off x="9636225"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0" name="Rectangle 589">
                <a:extLst>
                  <a:ext uri="{FF2B5EF4-FFF2-40B4-BE49-F238E27FC236}">
                    <a16:creationId xmlns:a16="http://schemas.microsoft.com/office/drawing/2014/main" id="{1AA1E0F8-A59C-0747-A038-7C62142A2C2D}"/>
                  </a:ext>
                </a:extLst>
              </p:cNvPr>
              <p:cNvSpPr/>
              <p:nvPr/>
            </p:nvSpPr>
            <p:spPr>
              <a:xfrm>
                <a:off x="10393299"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1" name="Rectangle 590">
                <a:extLst>
                  <a:ext uri="{FF2B5EF4-FFF2-40B4-BE49-F238E27FC236}">
                    <a16:creationId xmlns:a16="http://schemas.microsoft.com/office/drawing/2014/main" id="{EB62BDBA-1BDA-B546-B4ED-1500FF60DBFC}"/>
                  </a:ext>
                </a:extLst>
              </p:cNvPr>
              <p:cNvSpPr/>
              <p:nvPr/>
            </p:nvSpPr>
            <p:spPr>
              <a:xfrm>
                <a:off x="10014762"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2" name="Group 591">
              <a:extLst>
                <a:ext uri="{FF2B5EF4-FFF2-40B4-BE49-F238E27FC236}">
                  <a16:creationId xmlns:a16="http://schemas.microsoft.com/office/drawing/2014/main" id="{1DA1C468-5096-124F-A5D6-AD3BCD07ECB3}"/>
                </a:ext>
              </a:extLst>
            </p:cNvPr>
            <p:cNvGrpSpPr>
              <a:grpSpLocks noChangeAspect="1"/>
            </p:cNvGrpSpPr>
            <p:nvPr/>
          </p:nvGrpSpPr>
          <p:grpSpPr>
            <a:xfrm>
              <a:off x="6286238" y="1735863"/>
              <a:ext cx="801890" cy="855661"/>
              <a:chOff x="7157609" y="2724764"/>
              <a:chExt cx="1135611" cy="1211760"/>
            </a:xfrm>
            <a:solidFill>
              <a:schemeClr val="tx1">
                <a:alpha val="34000"/>
              </a:schemeClr>
            </a:solidFill>
          </p:grpSpPr>
          <p:sp>
            <p:nvSpPr>
              <p:cNvPr id="593" name="Rectangle 592">
                <a:extLst>
                  <a:ext uri="{FF2B5EF4-FFF2-40B4-BE49-F238E27FC236}">
                    <a16:creationId xmlns:a16="http://schemas.microsoft.com/office/drawing/2014/main" id="{F0D1EA22-C592-6F48-95AF-7F2E2BB1F9E3}"/>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Rectangle 593">
                <a:extLst>
                  <a:ext uri="{FF2B5EF4-FFF2-40B4-BE49-F238E27FC236}">
                    <a16:creationId xmlns:a16="http://schemas.microsoft.com/office/drawing/2014/main" id="{287E3425-5B04-974E-A19B-A4D3B44C182B}"/>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Rectangle 594">
                <a:extLst>
                  <a:ext uri="{FF2B5EF4-FFF2-40B4-BE49-F238E27FC236}">
                    <a16:creationId xmlns:a16="http://schemas.microsoft.com/office/drawing/2014/main" id="{16C96B78-5BAC-8843-BCC3-B3EB336D451C}"/>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Rectangle 595">
                <a:extLst>
                  <a:ext uri="{FF2B5EF4-FFF2-40B4-BE49-F238E27FC236}">
                    <a16:creationId xmlns:a16="http://schemas.microsoft.com/office/drawing/2014/main" id="{1A75AA34-F6AA-5D48-BA9E-DF4829EC6DEF}"/>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Rectangle 596">
                <a:extLst>
                  <a:ext uri="{FF2B5EF4-FFF2-40B4-BE49-F238E27FC236}">
                    <a16:creationId xmlns:a16="http://schemas.microsoft.com/office/drawing/2014/main" id="{FDC47E4A-FF0F-864A-8F13-FF5DF222AFCC}"/>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Rectangle 597">
                <a:extLst>
                  <a:ext uri="{FF2B5EF4-FFF2-40B4-BE49-F238E27FC236}">
                    <a16:creationId xmlns:a16="http://schemas.microsoft.com/office/drawing/2014/main" id="{75065A48-3C3D-544E-841A-5EB168A2071B}"/>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a:t>
                </a:r>
              </a:p>
            </p:txBody>
          </p:sp>
          <p:sp>
            <p:nvSpPr>
              <p:cNvPr id="599" name="Rectangle 598">
                <a:extLst>
                  <a:ext uri="{FF2B5EF4-FFF2-40B4-BE49-F238E27FC236}">
                    <a16:creationId xmlns:a16="http://schemas.microsoft.com/office/drawing/2014/main" id="{CE8EF4C6-D8BB-B644-B0BF-8D4F8F6E70C1}"/>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Rectangle 599">
                <a:extLst>
                  <a:ext uri="{FF2B5EF4-FFF2-40B4-BE49-F238E27FC236}">
                    <a16:creationId xmlns:a16="http://schemas.microsoft.com/office/drawing/2014/main" id="{5BB369E3-28FC-094B-8E01-835F999E4D1A}"/>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Rectangle 600">
                <a:extLst>
                  <a:ext uri="{FF2B5EF4-FFF2-40B4-BE49-F238E27FC236}">
                    <a16:creationId xmlns:a16="http://schemas.microsoft.com/office/drawing/2014/main" id="{59AEDF62-BD83-0149-8A02-D934C8CD177C}"/>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2" name="Group 601">
              <a:extLst>
                <a:ext uri="{FF2B5EF4-FFF2-40B4-BE49-F238E27FC236}">
                  <a16:creationId xmlns:a16="http://schemas.microsoft.com/office/drawing/2014/main" id="{0DF6979F-7A66-964D-8AF7-A0E773BBD047}"/>
                </a:ext>
              </a:extLst>
            </p:cNvPr>
            <p:cNvGrpSpPr>
              <a:grpSpLocks noChangeAspect="1"/>
            </p:cNvGrpSpPr>
            <p:nvPr/>
          </p:nvGrpSpPr>
          <p:grpSpPr>
            <a:xfrm>
              <a:off x="7155457" y="2021399"/>
              <a:ext cx="801890" cy="855661"/>
              <a:chOff x="9636225" y="2795267"/>
              <a:chExt cx="1135611" cy="1211760"/>
            </a:xfrm>
            <a:solidFill>
              <a:srgbClr val="FFC000"/>
            </a:solidFill>
          </p:grpSpPr>
          <p:sp>
            <p:nvSpPr>
              <p:cNvPr id="603" name="Rectangle 602">
                <a:extLst>
                  <a:ext uri="{FF2B5EF4-FFF2-40B4-BE49-F238E27FC236}">
                    <a16:creationId xmlns:a16="http://schemas.microsoft.com/office/drawing/2014/main" id="{1FD1DCE7-45A5-B842-9F0E-C921A361AF1B}"/>
                  </a:ext>
                </a:extLst>
              </p:cNvPr>
              <p:cNvSpPr/>
              <p:nvPr/>
            </p:nvSpPr>
            <p:spPr>
              <a:xfrm>
                <a:off x="9636225"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4" name="Rectangle 603">
                <a:extLst>
                  <a:ext uri="{FF2B5EF4-FFF2-40B4-BE49-F238E27FC236}">
                    <a16:creationId xmlns:a16="http://schemas.microsoft.com/office/drawing/2014/main" id="{E0B2FA4F-5BB2-AE48-8543-F829EE2F8965}"/>
                  </a:ext>
                </a:extLst>
              </p:cNvPr>
              <p:cNvSpPr/>
              <p:nvPr/>
            </p:nvSpPr>
            <p:spPr>
              <a:xfrm>
                <a:off x="10393299"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5" name="Rectangle 604">
                <a:extLst>
                  <a:ext uri="{FF2B5EF4-FFF2-40B4-BE49-F238E27FC236}">
                    <a16:creationId xmlns:a16="http://schemas.microsoft.com/office/drawing/2014/main" id="{58CF2A03-2F93-3D43-B020-82292A0DF341}"/>
                  </a:ext>
                </a:extLst>
              </p:cNvPr>
              <p:cNvSpPr/>
              <p:nvPr/>
            </p:nvSpPr>
            <p:spPr>
              <a:xfrm>
                <a:off x="10014762"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6" name="Rectangle 605">
                <a:extLst>
                  <a:ext uri="{FF2B5EF4-FFF2-40B4-BE49-F238E27FC236}">
                    <a16:creationId xmlns:a16="http://schemas.microsoft.com/office/drawing/2014/main" id="{020E89AE-B9E1-6641-BD17-281BCE114338}"/>
                  </a:ext>
                </a:extLst>
              </p:cNvPr>
              <p:cNvSpPr/>
              <p:nvPr/>
            </p:nvSpPr>
            <p:spPr>
              <a:xfrm>
                <a:off x="9636225"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7" name="Rectangle 606">
                <a:extLst>
                  <a:ext uri="{FF2B5EF4-FFF2-40B4-BE49-F238E27FC236}">
                    <a16:creationId xmlns:a16="http://schemas.microsoft.com/office/drawing/2014/main" id="{FEA98A22-75D9-9A46-9897-2A379C4F644F}"/>
                  </a:ext>
                </a:extLst>
              </p:cNvPr>
              <p:cNvSpPr/>
              <p:nvPr/>
            </p:nvSpPr>
            <p:spPr>
              <a:xfrm>
                <a:off x="10393299"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8" name="Rectangle 607">
                <a:extLst>
                  <a:ext uri="{FF2B5EF4-FFF2-40B4-BE49-F238E27FC236}">
                    <a16:creationId xmlns:a16="http://schemas.microsoft.com/office/drawing/2014/main" id="{A54B3594-B53E-CE49-B9C9-D4E66F2CADA9}"/>
                  </a:ext>
                </a:extLst>
              </p:cNvPr>
              <p:cNvSpPr/>
              <p:nvPr/>
            </p:nvSpPr>
            <p:spPr>
              <a:xfrm>
                <a:off x="10014762"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9" name="Rectangle 608">
                <a:extLst>
                  <a:ext uri="{FF2B5EF4-FFF2-40B4-BE49-F238E27FC236}">
                    <a16:creationId xmlns:a16="http://schemas.microsoft.com/office/drawing/2014/main" id="{B49651DC-AC98-FA4D-8F59-3C40EB7CFC55}"/>
                  </a:ext>
                </a:extLst>
              </p:cNvPr>
              <p:cNvSpPr/>
              <p:nvPr/>
            </p:nvSpPr>
            <p:spPr>
              <a:xfrm>
                <a:off x="9636225"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0" name="Rectangle 609">
                <a:extLst>
                  <a:ext uri="{FF2B5EF4-FFF2-40B4-BE49-F238E27FC236}">
                    <a16:creationId xmlns:a16="http://schemas.microsoft.com/office/drawing/2014/main" id="{E5C7540A-DEE4-8E47-9B6F-D0245CFBF6A4}"/>
                  </a:ext>
                </a:extLst>
              </p:cNvPr>
              <p:cNvSpPr/>
              <p:nvPr/>
            </p:nvSpPr>
            <p:spPr>
              <a:xfrm>
                <a:off x="10393299"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1" name="Rectangle 610">
                <a:extLst>
                  <a:ext uri="{FF2B5EF4-FFF2-40B4-BE49-F238E27FC236}">
                    <a16:creationId xmlns:a16="http://schemas.microsoft.com/office/drawing/2014/main" id="{6B57732E-1821-4C46-8712-FE12432DBF9E}"/>
                  </a:ext>
                </a:extLst>
              </p:cNvPr>
              <p:cNvSpPr/>
              <p:nvPr/>
            </p:nvSpPr>
            <p:spPr>
              <a:xfrm>
                <a:off x="10014762"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2" name="Group 611">
              <a:extLst>
                <a:ext uri="{FF2B5EF4-FFF2-40B4-BE49-F238E27FC236}">
                  <a16:creationId xmlns:a16="http://schemas.microsoft.com/office/drawing/2014/main" id="{87D35BE1-5823-B647-BDED-F4DCAE7C156B}"/>
                </a:ext>
              </a:extLst>
            </p:cNvPr>
            <p:cNvGrpSpPr>
              <a:grpSpLocks noChangeAspect="1"/>
            </p:cNvGrpSpPr>
            <p:nvPr/>
          </p:nvGrpSpPr>
          <p:grpSpPr>
            <a:xfrm>
              <a:off x="7697279" y="1743520"/>
              <a:ext cx="801890" cy="855661"/>
              <a:chOff x="7157609" y="2724764"/>
              <a:chExt cx="1135611" cy="1211760"/>
            </a:xfrm>
            <a:solidFill>
              <a:schemeClr val="tx1">
                <a:alpha val="34000"/>
              </a:schemeClr>
            </a:solidFill>
          </p:grpSpPr>
          <p:sp>
            <p:nvSpPr>
              <p:cNvPr id="613" name="Rectangle 612">
                <a:extLst>
                  <a:ext uri="{FF2B5EF4-FFF2-40B4-BE49-F238E27FC236}">
                    <a16:creationId xmlns:a16="http://schemas.microsoft.com/office/drawing/2014/main" id="{42A580EF-7C61-474C-BAD2-21DF752526BA}"/>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Rectangle 613">
                <a:extLst>
                  <a:ext uri="{FF2B5EF4-FFF2-40B4-BE49-F238E27FC236}">
                    <a16:creationId xmlns:a16="http://schemas.microsoft.com/office/drawing/2014/main" id="{0C1F39A3-842C-8B43-BCDF-956C522ED62D}"/>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Rectangle 614">
                <a:extLst>
                  <a:ext uri="{FF2B5EF4-FFF2-40B4-BE49-F238E27FC236}">
                    <a16:creationId xmlns:a16="http://schemas.microsoft.com/office/drawing/2014/main" id="{1D61F166-122F-2642-A13D-ED6B0F143162}"/>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Rectangle 615">
                <a:extLst>
                  <a:ext uri="{FF2B5EF4-FFF2-40B4-BE49-F238E27FC236}">
                    <a16:creationId xmlns:a16="http://schemas.microsoft.com/office/drawing/2014/main" id="{9B806A2D-A569-C849-BDC5-033C3CA8105A}"/>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Rectangle 616">
                <a:extLst>
                  <a:ext uri="{FF2B5EF4-FFF2-40B4-BE49-F238E27FC236}">
                    <a16:creationId xmlns:a16="http://schemas.microsoft.com/office/drawing/2014/main" id="{51217493-5AFF-1241-B109-690838280730}"/>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Rectangle 617">
                <a:extLst>
                  <a:ext uri="{FF2B5EF4-FFF2-40B4-BE49-F238E27FC236}">
                    <a16:creationId xmlns:a16="http://schemas.microsoft.com/office/drawing/2014/main" id="{21523911-ACAC-0D4E-8C70-E1E3AD0D30D1}"/>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i</a:t>
                </a:r>
                <a:endParaRPr lang="en-US" dirty="0"/>
              </a:p>
            </p:txBody>
          </p:sp>
          <p:sp>
            <p:nvSpPr>
              <p:cNvPr id="619" name="Rectangle 618">
                <a:extLst>
                  <a:ext uri="{FF2B5EF4-FFF2-40B4-BE49-F238E27FC236}">
                    <a16:creationId xmlns:a16="http://schemas.microsoft.com/office/drawing/2014/main" id="{272E2599-4227-5D4F-B6E4-24D08DCB27E9}"/>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Rectangle 619">
                <a:extLst>
                  <a:ext uri="{FF2B5EF4-FFF2-40B4-BE49-F238E27FC236}">
                    <a16:creationId xmlns:a16="http://schemas.microsoft.com/office/drawing/2014/main" id="{9BFF638D-9C61-5045-9127-7F9B16247120}"/>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Rectangle 620">
                <a:extLst>
                  <a:ext uri="{FF2B5EF4-FFF2-40B4-BE49-F238E27FC236}">
                    <a16:creationId xmlns:a16="http://schemas.microsoft.com/office/drawing/2014/main" id="{5D4B1A88-A873-7A40-BAF9-3CEA3F4ADCF9}"/>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11">
            <a:extLst>
              <a:ext uri="{FF2B5EF4-FFF2-40B4-BE49-F238E27FC236}">
                <a16:creationId xmlns:a16="http://schemas.microsoft.com/office/drawing/2014/main" id="{25C2CFF1-B6CA-BF46-A393-FADF3B4DF102}"/>
              </a:ext>
            </a:extLst>
          </p:cNvPr>
          <p:cNvGrpSpPr/>
          <p:nvPr/>
        </p:nvGrpSpPr>
        <p:grpSpPr>
          <a:xfrm>
            <a:off x="2184666" y="2950017"/>
            <a:ext cx="6350456" cy="3704545"/>
            <a:chOff x="2184666" y="2950017"/>
            <a:chExt cx="6350456" cy="3704545"/>
          </a:xfrm>
        </p:grpSpPr>
        <p:grpSp>
          <p:nvGrpSpPr>
            <p:cNvPr id="622" name="Group 621">
              <a:extLst>
                <a:ext uri="{FF2B5EF4-FFF2-40B4-BE49-F238E27FC236}">
                  <a16:creationId xmlns:a16="http://schemas.microsoft.com/office/drawing/2014/main" id="{3E795FBB-5BF5-CE42-A45E-D433519DBF55}"/>
                </a:ext>
              </a:extLst>
            </p:cNvPr>
            <p:cNvGrpSpPr>
              <a:grpSpLocks noChangeAspect="1"/>
            </p:cNvGrpSpPr>
            <p:nvPr/>
          </p:nvGrpSpPr>
          <p:grpSpPr>
            <a:xfrm>
              <a:off x="2715190" y="2953314"/>
              <a:ext cx="801890" cy="855661"/>
              <a:chOff x="9636225" y="2795267"/>
              <a:chExt cx="1135611" cy="1211760"/>
            </a:xfrm>
            <a:solidFill>
              <a:srgbClr val="FFC000"/>
            </a:solidFill>
          </p:grpSpPr>
          <p:sp>
            <p:nvSpPr>
              <p:cNvPr id="623" name="Rectangle 622">
                <a:extLst>
                  <a:ext uri="{FF2B5EF4-FFF2-40B4-BE49-F238E27FC236}">
                    <a16:creationId xmlns:a16="http://schemas.microsoft.com/office/drawing/2014/main" id="{2BC24095-8931-6D46-8735-DE3F213C1573}"/>
                  </a:ext>
                </a:extLst>
              </p:cNvPr>
              <p:cNvSpPr/>
              <p:nvPr/>
            </p:nvSpPr>
            <p:spPr>
              <a:xfrm>
                <a:off x="9636225"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4" name="Rectangle 623">
                <a:extLst>
                  <a:ext uri="{FF2B5EF4-FFF2-40B4-BE49-F238E27FC236}">
                    <a16:creationId xmlns:a16="http://schemas.microsoft.com/office/drawing/2014/main" id="{8714FA05-81F5-1540-95B3-13A40CCE229B}"/>
                  </a:ext>
                </a:extLst>
              </p:cNvPr>
              <p:cNvSpPr/>
              <p:nvPr/>
            </p:nvSpPr>
            <p:spPr>
              <a:xfrm>
                <a:off x="10393299"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5" name="Rectangle 624">
                <a:extLst>
                  <a:ext uri="{FF2B5EF4-FFF2-40B4-BE49-F238E27FC236}">
                    <a16:creationId xmlns:a16="http://schemas.microsoft.com/office/drawing/2014/main" id="{1D712C54-6BEA-2142-84F1-238F04F5F77B}"/>
                  </a:ext>
                </a:extLst>
              </p:cNvPr>
              <p:cNvSpPr/>
              <p:nvPr/>
            </p:nvSpPr>
            <p:spPr>
              <a:xfrm>
                <a:off x="10014762"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6" name="Rectangle 625">
                <a:extLst>
                  <a:ext uri="{FF2B5EF4-FFF2-40B4-BE49-F238E27FC236}">
                    <a16:creationId xmlns:a16="http://schemas.microsoft.com/office/drawing/2014/main" id="{DFDAB9CF-6945-A448-9AD1-1C9F6857AF8C}"/>
                  </a:ext>
                </a:extLst>
              </p:cNvPr>
              <p:cNvSpPr/>
              <p:nvPr/>
            </p:nvSpPr>
            <p:spPr>
              <a:xfrm>
                <a:off x="9636225"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7" name="Rectangle 626">
                <a:extLst>
                  <a:ext uri="{FF2B5EF4-FFF2-40B4-BE49-F238E27FC236}">
                    <a16:creationId xmlns:a16="http://schemas.microsoft.com/office/drawing/2014/main" id="{1DBE37E9-7F50-ED40-B7ED-6E5641519C8A}"/>
                  </a:ext>
                </a:extLst>
              </p:cNvPr>
              <p:cNvSpPr/>
              <p:nvPr/>
            </p:nvSpPr>
            <p:spPr>
              <a:xfrm>
                <a:off x="10393299"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8" name="Rectangle 627">
                <a:extLst>
                  <a:ext uri="{FF2B5EF4-FFF2-40B4-BE49-F238E27FC236}">
                    <a16:creationId xmlns:a16="http://schemas.microsoft.com/office/drawing/2014/main" id="{19FC3887-89E9-C441-9435-5D1E49641394}"/>
                  </a:ext>
                </a:extLst>
              </p:cNvPr>
              <p:cNvSpPr/>
              <p:nvPr/>
            </p:nvSpPr>
            <p:spPr>
              <a:xfrm>
                <a:off x="10014762"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9" name="Rectangle 628">
                <a:extLst>
                  <a:ext uri="{FF2B5EF4-FFF2-40B4-BE49-F238E27FC236}">
                    <a16:creationId xmlns:a16="http://schemas.microsoft.com/office/drawing/2014/main" id="{CBC94E29-1B5A-1242-B679-DF30AB9887BF}"/>
                  </a:ext>
                </a:extLst>
              </p:cNvPr>
              <p:cNvSpPr/>
              <p:nvPr/>
            </p:nvSpPr>
            <p:spPr>
              <a:xfrm>
                <a:off x="9636225"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0" name="Rectangle 629">
                <a:extLst>
                  <a:ext uri="{FF2B5EF4-FFF2-40B4-BE49-F238E27FC236}">
                    <a16:creationId xmlns:a16="http://schemas.microsoft.com/office/drawing/2014/main" id="{3E55706B-0D6E-574C-8BFF-A1FA5E0D2329}"/>
                  </a:ext>
                </a:extLst>
              </p:cNvPr>
              <p:cNvSpPr/>
              <p:nvPr/>
            </p:nvSpPr>
            <p:spPr>
              <a:xfrm>
                <a:off x="10393299"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1" name="Rectangle 630">
                <a:extLst>
                  <a:ext uri="{FF2B5EF4-FFF2-40B4-BE49-F238E27FC236}">
                    <a16:creationId xmlns:a16="http://schemas.microsoft.com/office/drawing/2014/main" id="{644CA841-5827-1A49-A21F-C40983B644D1}"/>
                  </a:ext>
                </a:extLst>
              </p:cNvPr>
              <p:cNvSpPr/>
              <p:nvPr/>
            </p:nvSpPr>
            <p:spPr>
              <a:xfrm>
                <a:off x="10014762"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32" name="Group 631">
              <a:extLst>
                <a:ext uri="{FF2B5EF4-FFF2-40B4-BE49-F238E27FC236}">
                  <a16:creationId xmlns:a16="http://schemas.microsoft.com/office/drawing/2014/main" id="{E81355C5-DF9A-FF47-8908-2B71A93B3714}"/>
                </a:ext>
              </a:extLst>
            </p:cNvPr>
            <p:cNvGrpSpPr>
              <a:grpSpLocks noChangeAspect="1"/>
            </p:cNvGrpSpPr>
            <p:nvPr/>
          </p:nvGrpSpPr>
          <p:grpSpPr>
            <a:xfrm>
              <a:off x="2184666" y="2957947"/>
              <a:ext cx="801890" cy="855661"/>
              <a:chOff x="7157609" y="2724764"/>
              <a:chExt cx="1135611" cy="1211760"/>
            </a:xfrm>
            <a:solidFill>
              <a:schemeClr val="tx1">
                <a:alpha val="34000"/>
              </a:schemeClr>
            </a:solidFill>
          </p:grpSpPr>
          <p:sp>
            <p:nvSpPr>
              <p:cNvPr id="633" name="Rectangle 632">
                <a:extLst>
                  <a:ext uri="{FF2B5EF4-FFF2-40B4-BE49-F238E27FC236}">
                    <a16:creationId xmlns:a16="http://schemas.microsoft.com/office/drawing/2014/main" id="{08E1E8C9-C434-834F-8F0A-CBC741070125}"/>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Rectangle 633">
                <a:extLst>
                  <a:ext uri="{FF2B5EF4-FFF2-40B4-BE49-F238E27FC236}">
                    <a16:creationId xmlns:a16="http://schemas.microsoft.com/office/drawing/2014/main" id="{D6C8DC12-525A-F344-B83A-CA7C3EFCCAB0}"/>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Rectangle 634">
                <a:extLst>
                  <a:ext uri="{FF2B5EF4-FFF2-40B4-BE49-F238E27FC236}">
                    <a16:creationId xmlns:a16="http://schemas.microsoft.com/office/drawing/2014/main" id="{5CEB8976-45AB-0D47-82C0-DAA4767E4CA6}"/>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Rectangle 635">
                <a:extLst>
                  <a:ext uri="{FF2B5EF4-FFF2-40B4-BE49-F238E27FC236}">
                    <a16:creationId xmlns:a16="http://schemas.microsoft.com/office/drawing/2014/main" id="{5B6F0C37-0A68-D248-AFD2-465C6BC18293}"/>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Rectangle 636">
                <a:extLst>
                  <a:ext uri="{FF2B5EF4-FFF2-40B4-BE49-F238E27FC236}">
                    <a16:creationId xmlns:a16="http://schemas.microsoft.com/office/drawing/2014/main" id="{373A310B-F458-9947-AB76-B4D9AC01F497}"/>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Rectangle 637">
                <a:extLst>
                  <a:ext uri="{FF2B5EF4-FFF2-40B4-BE49-F238E27FC236}">
                    <a16:creationId xmlns:a16="http://schemas.microsoft.com/office/drawing/2014/main" id="{E784C2F4-2F67-D54E-AFBA-9DD8178DA1CF}"/>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a:t>
                </a:r>
              </a:p>
            </p:txBody>
          </p:sp>
          <p:sp>
            <p:nvSpPr>
              <p:cNvPr id="639" name="Rectangle 638">
                <a:extLst>
                  <a:ext uri="{FF2B5EF4-FFF2-40B4-BE49-F238E27FC236}">
                    <a16:creationId xmlns:a16="http://schemas.microsoft.com/office/drawing/2014/main" id="{73CB6CE1-A985-2840-9075-0DB337C5B0AD}"/>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Rectangle 639">
                <a:extLst>
                  <a:ext uri="{FF2B5EF4-FFF2-40B4-BE49-F238E27FC236}">
                    <a16:creationId xmlns:a16="http://schemas.microsoft.com/office/drawing/2014/main" id="{FA6A6A2D-E221-8345-8492-C90E61DE14F9}"/>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Rectangle 640">
                <a:extLst>
                  <a:ext uri="{FF2B5EF4-FFF2-40B4-BE49-F238E27FC236}">
                    <a16:creationId xmlns:a16="http://schemas.microsoft.com/office/drawing/2014/main" id="{40939A33-EC90-674F-83DF-39875FE52708}"/>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2" name="Group 641">
              <a:extLst>
                <a:ext uri="{FF2B5EF4-FFF2-40B4-BE49-F238E27FC236}">
                  <a16:creationId xmlns:a16="http://schemas.microsoft.com/office/drawing/2014/main" id="{4119EBDC-7719-364F-99D8-864C7A8042F4}"/>
                </a:ext>
              </a:extLst>
            </p:cNvPr>
            <p:cNvGrpSpPr>
              <a:grpSpLocks noChangeAspect="1"/>
            </p:cNvGrpSpPr>
            <p:nvPr/>
          </p:nvGrpSpPr>
          <p:grpSpPr>
            <a:xfrm>
              <a:off x="3854968" y="2951984"/>
              <a:ext cx="801890" cy="855661"/>
              <a:chOff x="9636225" y="2795267"/>
              <a:chExt cx="1135611" cy="1211760"/>
            </a:xfrm>
            <a:solidFill>
              <a:srgbClr val="FFC000"/>
            </a:solidFill>
          </p:grpSpPr>
          <p:sp>
            <p:nvSpPr>
              <p:cNvPr id="643" name="Rectangle 642">
                <a:extLst>
                  <a:ext uri="{FF2B5EF4-FFF2-40B4-BE49-F238E27FC236}">
                    <a16:creationId xmlns:a16="http://schemas.microsoft.com/office/drawing/2014/main" id="{43BD6D40-8C38-4A41-AA0D-8A95A87BC79D}"/>
                  </a:ext>
                </a:extLst>
              </p:cNvPr>
              <p:cNvSpPr/>
              <p:nvPr/>
            </p:nvSpPr>
            <p:spPr>
              <a:xfrm>
                <a:off x="9636225"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4" name="Rectangle 643">
                <a:extLst>
                  <a:ext uri="{FF2B5EF4-FFF2-40B4-BE49-F238E27FC236}">
                    <a16:creationId xmlns:a16="http://schemas.microsoft.com/office/drawing/2014/main" id="{482321D2-FAD9-B04C-AA59-1F39E45DF323}"/>
                  </a:ext>
                </a:extLst>
              </p:cNvPr>
              <p:cNvSpPr/>
              <p:nvPr/>
            </p:nvSpPr>
            <p:spPr>
              <a:xfrm>
                <a:off x="10393299"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5" name="Rectangle 644">
                <a:extLst>
                  <a:ext uri="{FF2B5EF4-FFF2-40B4-BE49-F238E27FC236}">
                    <a16:creationId xmlns:a16="http://schemas.microsoft.com/office/drawing/2014/main" id="{E59BBA28-C8A8-3F46-AA9D-800E14E379C9}"/>
                  </a:ext>
                </a:extLst>
              </p:cNvPr>
              <p:cNvSpPr/>
              <p:nvPr/>
            </p:nvSpPr>
            <p:spPr>
              <a:xfrm>
                <a:off x="10014762"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6" name="Rectangle 645">
                <a:extLst>
                  <a:ext uri="{FF2B5EF4-FFF2-40B4-BE49-F238E27FC236}">
                    <a16:creationId xmlns:a16="http://schemas.microsoft.com/office/drawing/2014/main" id="{CA1FCDCA-4304-434F-82A6-9554F2E4BE25}"/>
                  </a:ext>
                </a:extLst>
              </p:cNvPr>
              <p:cNvSpPr/>
              <p:nvPr/>
            </p:nvSpPr>
            <p:spPr>
              <a:xfrm>
                <a:off x="9636225"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7" name="Rectangle 646">
                <a:extLst>
                  <a:ext uri="{FF2B5EF4-FFF2-40B4-BE49-F238E27FC236}">
                    <a16:creationId xmlns:a16="http://schemas.microsoft.com/office/drawing/2014/main" id="{F588B9F6-21D5-444B-9B49-A13A2CF89C7F}"/>
                  </a:ext>
                </a:extLst>
              </p:cNvPr>
              <p:cNvSpPr/>
              <p:nvPr/>
            </p:nvSpPr>
            <p:spPr>
              <a:xfrm>
                <a:off x="10393299"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8" name="Rectangle 647">
                <a:extLst>
                  <a:ext uri="{FF2B5EF4-FFF2-40B4-BE49-F238E27FC236}">
                    <a16:creationId xmlns:a16="http://schemas.microsoft.com/office/drawing/2014/main" id="{FF64F572-28D2-914D-9B1C-EA2E0E35A171}"/>
                  </a:ext>
                </a:extLst>
              </p:cNvPr>
              <p:cNvSpPr/>
              <p:nvPr/>
            </p:nvSpPr>
            <p:spPr>
              <a:xfrm>
                <a:off x="10014762"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9" name="Rectangle 648">
                <a:extLst>
                  <a:ext uri="{FF2B5EF4-FFF2-40B4-BE49-F238E27FC236}">
                    <a16:creationId xmlns:a16="http://schemas.microsoft.com/office/drawing/2014/main" id="{0F09F1EB-80F4-D146-9AE7-C37C59A9C971}"/>
                  </a:ext>
                </a:extLst>
              </p:cNvPr>
              <p:cNvSpPr/>
              <p:nvPr/>
            </p:nvSpPr>
            <p:spPr>
              <a:xfrm>
                <a:off x="9636225"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0" name="Rectangle 649">
                <a:extLst>
                  <a:ext uri="{FF2B5EF4-FFF2-40B4-BE49-F238E27FC236}">
                    <a16:creationId xmlns:a16="http://schemas.microsoft.com/office/drawing/2014/main" id="{EBA651B7-8305-624E-8AE4-BC6F90E26A8B}"/>
                  </a:ext>
                </a:extLst>
              </p:cNvPr>
              <p:cNvSpPr/>
              <p:nvPr/>
            </p:nvSpPr>
            <p:spPr>
              <a:xfrm>
                <a:off x="10393299"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1" name="Rectangle 650">
                <a:extLst>
                  <a:ext uri="{FF2B5EF4-FFF2-40B4-BE49-F238E27FC236}">
                    <a16:creationId xmlns:a16="http://schemas.microsoft.com/office/drawing/2014/main" id="{83DF7D2A-1FEE-854A-91EE-D1D4E7D0B035}"/>
                  </a:ext>
                </a:extLst>
              </p:cNvPr>
              <p:cNvSpPr/>
              <p:nvPr/>
            </p:nvSpPr>
            <p:spPr>
              <a:xfrm>
                <a:off x="10014762"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52" name="Group 651">
              <a:extLst>
                <a:ext uri="{FF2B5EF4-FFF2-40B4-BE49-F238E27FC236}">
                  <a16:creationId xmlns:a16="http://schemas.microsoft.com/office/drawing/2014/main" id="{61B199F5-8388-6242-BF1F-E093F0068017}"/>
                </a:ext>
              </a:extLst>
            </p:cNvPr>
            <p:cNvGrpSpPr>
              <a:grpSpLocks noChangeAspect="1"/>
            </p:cNvGrpSpPr>
            <p:nvPr/>
          </p:nvGrpSpPr>
          <p:grpSpPr>
            <a:xfrm>
              <a:off x="3597028" y="2950017"/>
              <a:ext cx="801890" cy="855661"/>
              <a:chOff x="7157609" y="2724764"/>
              <a:chExt cx="1135611" cy="1211760"/>
            </a:xfrm>
            <a:solidFill>
              <a:schemeClr val="tx1">
                <a:alpha val="34000"/>
              </a:schemeClr>
            </a:solidFill>
          </p:grpSpPr>
          <p:sp>
            <p:nvSpPr>
              <p:cNvPr id="653" name="Rectangle 652">
                <a:extLst>
                  <a:ext uri="{FF2B5EF4-FFF2-40B4-BE49-F238E27FC236}">
                    <a16:creationId xmlns:a16="http://schemas.microsoft.com/office/drawing/2014/main" id="{FC50D179-A861-B749-9B9A-89EFAA2A2BB8}"/>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Rectangle 653">
                <a:extLst>
                  <a:ext uri="{FF2B5EF4-FFF2-40B4-BE49-F238E27FC236}">
                    <a16:creationId xmlns:a16="http://schemas.microsoft.com/office/drawing/2014/main" id="{BCC3F42A-FC57-1145-9C23-01C1DEA9C270}"/>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Rectangle 654">
                <a:extLst>
                  <a:ext uri="{FF2B5EF4-FFF2-40B4-BE49-F238E27FC236}">
                    <a16:creationId xmlns:a16="http://schemas.microsoft.com/office/drawing/2014/main" id="{87D4992D-8079-5040-B07C-C2EACBE707B4}"/>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Rectangle 655">
                <a:extLst>
                  <a:ext uri="{FF2B5EF4-FFF2-40B4-BE49-F238E27FC236}">
                    <a16:creationId xmlns:a16="http://schemas.microsoft.com/office/drawing/2014/main" id="{3E143336-CE54-7E4B-BBBD-1A76C3F865FB}"/>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Rectangle 656">
                <a:extLst>
                  <a:ext uri="{FF2B5EF4-FFF2-40B4-BE49-F238E27FC236}">
                    <a16:creationId xmlns:a16="http://schemas.microsoft.com/office/drawing/2014/main" id="{4BA6749C-0F68-5743-9E34-F18B75AFD806}"/>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Rectangle 657">
                <a:extLst>
                  <a:ext uri="{FF2B5EF4-FFF2-40B4-BE49-F238E27FC236}">
                    <a16:creationId xmlns:a16="http://schemas.microsoft.com/office/drawing/2014/main" id="{BFC4BBC5-84E1-3244-B77A-D3F5527CE702}"/>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t>
                </a:r>
              </a:p>
            </p:txBody>
          </p:sp>
          <p:sp>
            <p:nvSpPr>
              <p:cNvPr id="659" name="Rectangle 658">
                <a:extLst>
                  <a:ext uri="{FF2B5EF4-FFF2-40B4-BE49-F238E27FC236}">
                    <a16:creationId xmlns:a16="http://schemas.microsoft.com/office/drawing/2014/main" id="{13EB13D3-FED2-DA4A-A1A2-7BBD048E5776}"/>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Rectangle 659">
                <a:extLst>
                  <a:ext uri="{FF2B5EF4-FFF2-40B4-BE49-F238E27FC236}">
                    <a16:creationId xmlns:a16="http://schemas.microsoft.com/office/drawing/2014/main" id="{865A7590-84CE-9F47-AFED-1FAE73B69209}"/>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Rectangle 660">
                <a:extLst>
                  <a:ext uri="{FF2B5EF4-FFF2-40B4-BE49-F238E27FC236}">
                    <a16:creationId xmlns:a16="http://schemas.microsoft.com/office/drawing/2014/main" id="{959894F4-3DF5-7242-BC5D-1CC0B4CF9C8D}"/>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2" name="Group 661">
              <a:extLst>
                <a:ext uri="{FF2B5EF4-FFF2-40B4-BE49-F238E27FC236}">
                  <a16:creationId xmlns:a16="http://schemas.microsoft.com/office/drawing/2014/main" id="{DFF37D03-F53B-4941-B804-CCE108AFCD38}"/>
                </a:ext>
              </a:extLst>
            </p:cNvPr>
            <p:cNvGrpSpPr>
              <a:grpSpLocks noChangeAspect="1"/>
            </p:cNvGrpSpPr>
            <p:nvPr/>
          </p:nvGrpSpPr>
          <p:grpSpPr>
            <a:xfrm>
              <a:off x="5098852" y="2962750"/>
              <a:ext cx="801890" cy="855661"/>
              <a:chOff x="9636225" y="2795267"/>
              <a:chExt cx="1135611" cy="1211760"/>
            </a:xfrm>
            <a:solidFill>
              <a:srgbClr val="FFC000"/>
            </a:solidFill>
          </p:grpSpPr>
          <p:sp>
            <p:nvSpPr>
              <p:cNvPr id="663" name="Rectangle 662">
                <a:extLst>
                  <a:ext uri="{FF2B5EF4-FFF2-40B4-BE49-F238E27FC236}">
                    <a16:creationId xmlns:a16="http://schemas.microsoft.com/office/drawing/2014/main" id="{E3907B28-9335-9B48-AEE9-14A355F529FE}"/>
                  </a:ext>
                </a:extLst>
              </p:cNvPr>
              <p:cNvSpPr/>
              <p:nvPr/>
            </p:nvSpPr>
            <p:spPr>
              <a:xfrm>
                <a:off x="9636225"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4" name="Rectangle 663">
                <a:extLst>
                  <a:ext uri="{FF2B5EF4-FFF2-40B4-BE49-F238E27FC236}">
                    <a16:creationId xmlns:a16="http://schemas.microsoft.com/office/drawing/2014/main" id="{A753F7D2-7E10-594B-AAF6-E9ACF515F8B3}"/>
                  </a:ext>
                </a:extLst>
              </p:cNvPr>
              <p:cNvSpPr/>
              <p:nvPr/>
            </p:nvSpPr>
            <p:spPr>
              <a:xfrm>
                <a:off x="10393299"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5" name="Rectangle 664">
                <a:extLst>
                  <a:ext uri="{FF2B5EF4-FFF2-40B4-BE49-F238E27FC236}">
                    <a16:creationId xmlns:a16="http://schemas.microsoft.com/office/drawing/2014/main" id="{3AF5D075-8192-A34B-A40E-154D9CE2BA54}"/>
                  </a:ext>
                </a:extLst>
              </p:cNvPr>
              <p:cNvSpPr/>
              <p:nvPr/>
            </p:nvSpPr>
            <p:spPr>
              <a:xfrm>
                <a:off x="10014762"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6" name="Rectangle 665">
                <a:extLst>
                  <a:ext uri="{FF2B5EF4-FFF2-40B4-BE49-F238E27FC236}">
                    <a16:creationId xmlns:a16="http://schemas.microsoft.com/office/drawing/2014/main" id="{F75D4631-7E71-D242-8BBA-1E80E3753ED9}"/>
                  </a:ext>
                </a:extLst>
              </p:cNvPr>
              <p:cNvSpPr/>
              <p:nvPr/>
            </p:nvSpPr>
            <p:spPr>
              <a:xfrm>
                <a:off x="9636225"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7" name="Rectangle 666">
                <a:extLst>
                  <a:ext uri="{FF2B5EF4-FFF2-40B4-BE49-F238E27FC236}">
                    <a16:creationId xmlns:a16="http://schemas.microsoft.com/office/drawing/2014/main" id="{87084F1A-904F-8745-920E-EAA4B29DA258}"/>
                  </a:ext>
                </a:extLst>
              </p:cNvPr>
              <p:cNvSpPr/>
              <p:nvPr/>
            </p:nvSpPr>
            <p:spPr>
              <a:xfrm>
                <a:off x="10393299"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8" name="Rectangle 667">
                <a:extLst>
                  <a:ext uri="{FF2B5EF4-FFF2-40B4-BE49-F238E27FC236}">
                    <a16:creationId xmlns:a16="http://schemas.microsoft.com/office/drawing/2014/main" id="{9ABAE57C-9FA2-9448-A0E9-139F4EB2675F}"/>
                  </a:ext>
                </a:extLst>
              </p:cNvPr>
              <p:cNvSpPr/>
              <p:nvPr/>
            </p:nvSpPr>
            <p:spPr>
              <a:xfrm>
                <a:off x="10014762"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9" name="Rectangle 668">
                <a:extLst>
                  <a:ext uri="{FF2B5EF4-FFF2-40B4-BE49-F238E27FC236}">
                    <a16:creationId xmlns:a16="http://schemas.microsoft.com/office/drawing/2014/main" id="{E9CDADBD-80C9-A343-B45B-9CCDE9656E25}"/>
                  </a:ext>
                </a:extLst>
              </p:cNvPr>
              <p:cNvSpPr/>
              <p:nvPr/>
            </p:nvSpPr>
            <p:spPr>
              <a:xfrm>
                <a:off x="9636225"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0" name="Rectangle 669">
                <a:extLst>
                  <a:ext uri="{FF2B5EF4-FFF2-40B4-BE49-F238E27FC236}">
                    <a16:creationId xmlns:a16="http://schemas.microsoft.com/office/drawing/2014/main" id="{6FD999F1-B0C0-E64B-9548-FD7DA6AB1975}"/>
                  </a:ext>
                </a:extLst>
              </p:cNvPr>
              <p:cNvSpPr/>
              <p:nvPr/>
            </p:nvSpPr>
            <p:spPr>
              <a:xfrm>
                <a:off x="10393299"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1" name="Rectangle 670">
                <a:extLst>
                  <a:ext uri="{FF2B5EF4-FFF2-40B4-BE49-F238E27FC236}">
                    <a16:creationId xmlns:a16="http://schemas.microsoft.com/office/drawing/2014/main" id="{40B63A76-D703-064F-AC45-22562FBE907F}"/>
                  </a:ext>
                </a:extLst>
              </p:cNvPr>
              <p:cNvSpPr/>
              <p:nvPr/>
            </p:nvSpPr>
            <p:spPr>
              <a:xfrm>
                <a:off x="10014762"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72" name="Group 671">
              <a:extLst>
                <a:ext uri="{FF2B5EF4-FFF2-40B4-BE49-F238E27FC236}">
                  <a16:creationId xmlns:a16="http://schemas.microsoft.com/office/drawing/2014/main" id="{C572128C-047B-B245-BF00-F9D6B1C03F17}"/>
                </a:ext>
              </a:extLst>
            </p:cNvPr>
            <p:cNvGrpSpPr>
              <a:grpSpLocks noChangeAspect="1"/>
            </p:cNvGrpSpPr>
            <p:nvPr/>
          </p:nvGrpSpPr>
          <p:grpSpPr>
            <a:xfrm>
              <a:off x="5108208" y="2963369"/>
              <a:ext cx="801890" cy="855661"/>
              <a:chOff x="7157609" y="2724764"/>
              <a:chExt cx="1135611" cy="1211760"/>
            </a:xfrm>
            <a:solidFill>
              <a:schemeClr val="tx1">
                <a:alpha val="34000"/>
              </a:schemeClr>
            </a:solidFill>
          </p:grpSpPr>
          <p:sp>
            <p:nvSpPr>
              <p:cNvPr id="673" name="Rectangle 672">
                <a:extLst>
                  <a:ext uri="{FF2B5EF4-FFF2-40B4-BE49-F238E27FC236}">
                    <a16:creationId xmlns:a16="http://schemas.microsoft.com/office/drawing/2014/main" id="{A85E32C2-3208-F440-88A9-3AB5DD312B2A}"/>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Rectangle 673">
                <a:extLst>
                  <a:ext uri="{FF2B5EF4-FFF2-40B4-BE49-F238E27FC236}">
                    <a16:creationId xmlns:a16="http://schemas.microsoft.com/office/drawing/2014/main" id="{B7B52C8C-766B-E34E-B2CF-F1DA75E86B8A}"/>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Rectangle 674">
                <a:extLst>
                  <a:ext uri="{FF2B5EF4-FFF2-40B4-BE49-F238E27FC236}">
                    <a16:creationId xmlns:a16="http://schemas.microsoft.com/office/drawing/2014/main" id="{845F8CF2-F80F-8243-A954-79D3ADA11326}"/>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Rectangle 675">
                <a:extLst>
                  <a:ext uri="{FF2B5EF4-FFF2-40B4-BE49-F238E27FC236}">
                    <a16:creationId xmlns:a16="http://schemas.microsoft.com/office/drawing/2014/main" id="{2DD3ABAF-3580-CD45-B89A-50F5882AAE55}"/>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Rectangle 676">
                <a:extLst>
                  <a:ext uri="{FF2B5EF4-FFF2-40B4-BE49-F238E27FC236}">
                    <a16:creationId xmlns:a16="http://schemas.microsoft.com/office/drawing/2014/main" id="{D8D0B76C-9F53-6040-AF6F-845CED3C388A}"/>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Rectangle 677">
                <a:extLst>
                  <a:ext uri="{FF2B5EF4-FFF2-40B4-BE49-F238E27FC236}">
                    <a16:creationId xmlns:a16="http://schemas.microsoft.com/office/drawing/2014/main" id="{354FAEB0-33AB-F842-BDF2-0D0913684FDC}"/>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
                </a:r>
              </a:p>
            </p:txBody>
          </p:sp>
          <p:sp>
            <p:nvSpPr>
              <p:cNvPr id="679" name="Rectangle 678">
                <a:extLst>
                  <a:ext uri="{FF2B5EF4-FFF2-40B4-BE49-F238E27FC236}">
                    <a16:creationId xmlns:a16="http://schemas.microsoft.com/office/drawing/2014/main" id="{1AF79B81-5D12-E149-92AF-D58EBDE37999}"/>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Rectangle 679">
                <a:extLst>
                  <a:ext uri="{FF2B5EF4-FFF2-40B4-BE49-F238E27FC236}">
                    <a16:creationId xmlns:a16="http://schemas.microsoft.com/office/drawing/2014/main" id="{CC788372-F8F5-3841-9ACC-D8448C7C3EB3}"/>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Rectangle 680">
                <a:extLst>
                  <a:ext uri="{FF2B5EF4-FFF2-40B4-BE49-F238E27FC236}">
                    <a16:creationId xmlns:a16="http://schemas.microsoft.com/office/drawing/2014/main" id="{6E7D4DF8-6D04-9941-8187-E0E263716434}"/>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2" name="Group 681">
              <a:extLst>
                <a:ext uri="{FF2B5EF4-FFF2-40B4-BE49-F238E27FC236}">
                  <a16:creationId xmlns:a16="http://schemas.microsoft.com/office/drawing/2014/main" id="{391281D1-3B8F-3F41-AD94-467A87FAE883}"/>
                </a:ext>
              </a:extLst>
            </p:cNvPr>
            <p:cNvGrpSpPr>
              <a:grpSpLocks noChangeAspect="1"/>
            </p:cNvGrpSpPr>
            <p:nvPr/>
          </p:nvGrpSpPr>
          <p:grpSpPr>
            <a:xfrm>
              <a:off x="6005505" y="2955093"/>
              <a:ext cx="801890" cy="855661"/>
              <a:chOff x="9636225" y="2795267"/>
              <a:chExt cx="1135611" cy="1211760"/>
            </a:xfrm>
            <a:solidFill>
              <a:srgbClr val="FFC000"/>
            </a:solidFill>
          </p:grpSpPr>
          <p:sp>
            <p:nvSpPr>
              <p:cNvPr id="683" name="Rectangle 682">
                <a:extLst>
                  <a:ext uri="{FF2B5EF4-FFF2-40B4-BE49-F238E27FC236}">
                    <a16:creationId xmlns:a16="http://schemas.microsoft.com/office/drawing/2014/main" id="{FA3A8603-E28A-1142-87CF-52970862829D}"/>
                  </a:ext>
                </a:extLst>
              </p:cNvPr>
              <p:cNvSpPr/>
              <p:nvPr/>
            </p:nvSpPr>
            <p:spPr>
              <a:xfrm>
                <a:off x="9636225"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4" name="Rectangle 683">
                <a:extLst>
                  <a:ext uri="{FF2B5EF4-FFF2-40B4-BE49-F238E27FC236}">
                    <a16:creationId xmlns:a16="http://schemas.microsoft.com/office/drawing/2014/main" id="{118E7CA9-A030-C448-91C7-17D56CE7CA5D}"/>
                  </a:ext>
                </a:extLst>
              </p:cNvPr>
              <p:cNvSpPr/>
              <p:nvPr/>
            </p:nvSpPr>
            <p:spPr>
              <a:xfrm>
                <a:off x="10393299"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5" name="Rectangle 684">
                <a:extLst>
                  <a:ext uri="{FF2B5EF4-FFF2-40B4-BE49-F238E27FC236}">
                    <a16:creationId xmlns:a16="http://schemas.microsoft.com/office/drawing/2014/main" id="{930CF901-4A1D-524A-B4E1-338C2691C65D}"/>
                  </a:ext>
                </a:extLst>
              </p:cNvPr>
              <p:cNvSpPr/>
              <p:nvPr/>
            </p:nvSpPr>
            <p:spPr>
              <a:xfrm>
                <a:off x="10014762"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6" name="Rectangle 685">
                <a:extLst>
                  <a:ext uri="{FF2B5EF4-FFF2-40B4-BE49-F238E27FC236}">
                    <a16:creationId xmlns:a16="http://schemas.microsoft.com/office/drawing/2014/main" id="{075F787E-A9DB-8343-9980-DAC2B308C377}"/>
                  </a:ext>
                </a:extLst>
              </p:cNvPr>
              <p:cNvSpPr/>
              <p:nvPr/>
            </p:nvSpPr>
            <p:spPr>
              <a:xfrm>
                <a:off x="9636225"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7" name="Rectangle 686">
                <a:extLst>
                  <a:ext uri="{FF2B5EF4-FFF2-40B4-BE49-F238E27FC236}">
                    <a16:creationId xmlns:a16="http://schemas.microsoft.com/office/drawing/2014/main" id="{3213EB8A-9A15-1649-BE12-A0ADA97B763B}"/>
                  </a:ext>
                </a:extLst>
              </p:cNvPr>
              <p:cNvSpPr/>
              <p:nvPr/>
            </p:nvSpPr>
            <p:spPr>
              <a:xfrm>
                <a:off x="10393299"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8" name="Rectangle 687">
                <a:extLst>
                  <a:ext uri="{FF2B5EF4-FFF2-40B4-BE49-F238E27FC236}">
                    <a16:creationId xmlns:a16="http://schemas.microsoft.com/office/drawing/2014/main" id="{4EE64D44-B05C-C741-BFCF-77C6233A5DE4}"/>
                  </a:ext>
                </a:extLst>
              </p:cNvPr>
              <p:cNvSpPr/>
              <p:nvPr/>
            </p:nvSpPr>
            <p:spPr>
              <a:xfrm>
                <a:off x="10014762"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9" name="Rectangle 688">
                <a:extLst>
                  <a:ext uri="{FF2B5EF4-FFF2-40B4-BE49-F238E27FC236}">
                    <a16:creationId xmlns:a16="http://schemas.microsoft.com/office/drawing/2014/main" id="{491BCBAC-B992-974E-84BC-856974649C2E}"/>
                  </a:ext>
                </a:extLst>
              </p:cNvPr>
              <p:cNvSpPr/>
              <p:nvPr/>
            </p:nvSpPr>
            <p:spPr>
              <a:xfrm>
                <a:off x="9636225"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0" name="Rectangle 689">
                <a:extLst>
                  <a:ext uri="{FF2B5EF4-FFF2-40B4-BE49-F238E27FC236}">
                    <a16:creationId xmlns:a16="http://schemas.microsoft.com/office/drawing/2014/main" id="{4C3BE871-B8C2-4F44-AB25-4D6DA922B698}"/>
                  </a:ext>
                </a:extLst>
              </p:cNvPr>
              <p:cNvSpPr/>
              <p:nvPr/>
            </p:nvSpPr>
            <p:spPr>
              <a:xfrm>
                <a:off x="10393299"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1" name="Rectangle 690">
                <a:extLst>
                  <a:ext uri="{FF2B5EF4-FFF2-40B4-BE49-F238E27FC236}">
                    <a16:creationId xmlns:a16="http://schemas.microsoft.com/office/drawing/2014/main" id="{1BF4B9BC-5450-1A44-8F70-CF32F116A009}"/>
                  </a:ext>
                </a:extLst>
              </p:cNvPr>
              <p:cNvSpPr/>
              <p:nvPr/>
            </p:nvSpPr>
            <p:spPr>
              <a:xfrm>
                <a:off x="10014762"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92" name="Group 691">
              <a:extLst>
                <a:ext uri="{FF2B5EF4-FFF2-40B4-BE49-F238E27FC236}">
                  <a16:creationId xmlns:a16="http://schemas.microsoft.com/office/drawing/2014/main" id="{E3DBC5C7-4C80-0C4E-857C-FB42DFBE01E7}"/>
                </a:ext>
              </a:extLst>
            </p:cNvPr>
            <p:cNvGrpSpPr>
              <a:grpSpLocks noChangeAspect="1"/>
            </p:cNvGrpSpPr>
            <p:nvPr/>
          </p:nvGrpSpPr>
          <p:grpSpPr>
            <a:xfrm>
              <a:off x="6276879" y="2965070"/>
              <a:ext cx="801890" cy="855661"/>
              <a:chOff x="7157609" y="2724764"/>
              <a:chExt cx="1135611" cy="1211760"/>
            </a:xfrm>
            <a:solidFill>
              <a:schemeClr val="tx1">
                <a:alpha val="34000"/>
              </a:schemeClr>
            </a:solidFill>
          </p:grpSpPr>
          <p:sp>
            <p:nvSpPr>
              <p:cNvPr id="693" name="Rectangle 692">
                <a:extLst>
                  <a:ext uri="{FF2B5EF4-FFF2-40B4-BE49-F238E27FC236}">
                    <a16:creationId xmlns:a16="http://schemas.microsoft.com/office/drawing/2014/main" id="{13F492FD-82F6-3140-BCAB-C29F584F5CA6}"/>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Rectangle 693">
                <a:extLst>
                  <a:ext uri="{FF2B5EF4-FFF2-40B4-BE49-F238E27FC236}">
                    <a16:creationId xmlns:a16="http://schemas.microsoft.com/office/drawing/2014/main" id="{1B3FBA98-8AB2-A342-9B67-3817EC4FB201}"/>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Rectangle 694">
                <a:extLst>
                  <a:ext uri="{FF2B5EF4-FFF2-40B4-BE49-F238E27FC236}">
                    <a16:creationId xmlns:a16="http://schemas.microsoft.com/office/drawing/2014/main" id="{AC0821C3-E113-324B-974F-6DB5426776A9}"/>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Rectangle 695">
                <a:extLst>
                  <a:ext uri="{FF2B5EF4-FFF2-40B4-BE49-F238E27FC236}">
                    <a16:creationId xmlns:a16="http://schemas.microsoft.com/office/drawing/2014/main" id="{7CFE39BB-C486-954A-91CD-D0C97184EDCF}"/>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Rectangle 696">
                <a:extLst>
                  <a:ext uri="{FF2B5EF4-FFF2-40B4-BE49-F238E27FC236}">
                    <a16:creationId xmlns:a16="http://schemas.microsoft.com/office/drawing/2014/main" id="{5D2CE4B6-550E-B943-A1D9-2E0120E1FDBE}"/>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Rectangle 697">
                <a:extLst>
                  <a:ext uri="{FF2B5EF4-FFF2-40B4-BE49-F238E27FC236}">
                    <a16:creationId xmlns:a16="http://schemas.microsoft.com/office/drawing/2014/main" id="{4F9AB702-67D7-B749-B19F-49DD03A3B156}"/>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699" name="Rectangle 698">
                <a:extLst>
                  <a:ext uri="{FF2B5EF4-FFF2-40B4-BE49-F238E27FC236}">
                    <a16:creationId xmlns:a16="http://schemas.microsoft.com/office/drawing/2014/main" id="{4BFF7B4F-4502-7B44-8C4D-0902CAFB2640}"/>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Rectangle 699">
                <a:extLst>
                  <a:ext uri="{FF2B5EF4-FFF2-40B4-BE49-F238E27FC236}">
                    <a16:creationId xmlns:a16="http://schemas.microsoft.com/office/drawing/2014/main" id="{A14DED33-C2A3-F143-86D7-998C2DE038B0}"/>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Rectangle 700">
                <a:extLst>
                  <a:ext uri="{FF2B5EF4-FFF2-40B4-BE49-F238E27FC236}">
                    <a16:creationId xmlns:a16="http://schemas.microsoft.com/office/drawing/2014/main" id="{B5FA6967-274F-0942-AE76-C5ADE7D6807D}"/>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2" name="Group 701">
              <a:extLst>
                <a:ext uri="{FF2B5EF4-FFF2-40B4-BE49-F238E27FC236}">
                  <a16:creationId xmlns:a16="http://schemas.microsoft.com/office/drawing/2014/main" id="{D7691236-A371-A447-9BED-2E4F944A0A82}"/>
                </a:ext>
              </a:extLst>
            </p:cNvPr>
            <p:cNvGrpSpPr>
              <a:grpSpLocks noChangeAspect="1"/>
            </p:cNvGrpSpPr>
            <p:nvPr/>
          </p:nvGrpSpPr>
          <p:grpSpPr>
            <a:xfrm>
              <a:off x="7146099" y="2969872"/>
              <a:ext cx="801890" cy="855661"/>
              <a:chOff x="9636225" y="2795267"/>
              <a:chExt cx="1135611" cy="1211760"/>
            </a:xfrm>
            <a:solidFill>
              <a:srgbClr val="FFC000"/>
            </a:solidFill>
          </p:grpSpPr>
          <p:sp>
            <p:nvSpPr>
              <p:cNvPr id="703" name="Rectangle 702">
                <a:extLst>
                  <a:ext uri="{FF2B5EF4-FFF2-40B4-BE49-F238E27FC236}">
                    <a16:creationId xmlns:a16="http://schemas.microsoft.com/office/drawing/2014/main" id="{CAF2481F-1E8B-534A-AB7C-EB2ABF7278AE}"/>
                  </a:ext>
                </a:extLst>
              </p:cNvPr>
              <p:cNvSpPr/>
              <p:nvPr/>
            </p:nvSpPr>
            <p:spPr>
              <a:xfrm>
                <a:off x="9636225"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4" name="Rectangle 703">
                <a:extLst>
                  <a:ext uri="{FF2B5EF4-FFF2-40B4-BE49-F238E27FC236}">
                    <a16:creationId xmlns:a16="http://schemas.microsoft.com/office/drawing/2014/main" id="{90657A7E-22CE-2A44-9A57-9AD732BD0619}"/>
                  </a:ext>
                </a:extLst>
              </p:cNvPr>
              <p:cNvSpPr/>
              <p:nvPr/>
            </p:nvSpPr>
            <p:spPr>
              <a:xfrm>
                <a:off x="10393299"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5" name="Rectangle 704">
                <a:extLst>
                  <a:ext uri="{FF2B5EF4-FFF2-40B4-BE49-F238E27FC236}">
                    <a16:creationId xmlns:a16="http://schemas.microsoft.com/office/drawing/2014/main" id="{F11C3E7E-46D9-AE43-8AC3-073C427AA67B}"/>
                  </a:ext>
                </a:extLst>
              </p:cNvPr>
              <p:cNvSpPr/>
              <p:nvPr/>
            </p:nvSpPr>
            <p:spPr>
              <a:xfrm>
                <a:off x="10014762"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6" name="Rectangle 705">
                <a:extLst>
                  <a:ext uri="{FF2B5EF4-FFF2-40B4-BE49-F238E27FC236}">
                    <a16:creationId xmlns:a16="http://schemas.microsoft.com/office/drawing/2014/main" id="{BAC9DF3E-C247-6046-8D8C-BB154789906D}"/>
                  </a:ext>
                </a:extLst>
              </p:cNvPr>
              <p:cNvSpPr/>
              <p:nvPr/>
            </p:nvSpPr>
            <p:spPr>
              <a:xfrm>
                <a:off x="9636225"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7" name="Rectangle 706">
                <a:extLst>
                  <a:ext uri="{FF2B5EF4-FFF2-40B4-BE49-F238E27FC236}">
                    <a16:creationId xmlns:a16="http://schemas.microsoft.com/office/drawing/2014/main" id="{88D08016-65F6-F046-8825-EB4F8D636B2D}"/>
                  </a:ext>
                </a:extLst>
              </p:cNvPr>
              <p:cNvSpPr/>
              <p:nvPr/>
            </p:nvSpPr>
            <p:spPr>
              <a:xfrm>
                <a:off x="10393299"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8" name="Rectangle 707">
                <a:extLst>
                  <a:ext uri="{FF2B5EF4-FFF2-40B4-BE49-F238E27FC236}">
                    <a16:creationId xmlns:a16="http://schemas.microsoft.com/office/drawing/2014/main" id="{45341DF7-A467-9E41-A335-52CFC1F05828}"/>
                  </a:ext>
                </a:extLst>
              </p:cNvPr>
              <p:cNvSpPr/>
              <p:nvPr/>
            </p:nvSpPr>
            <p:spPr>
              <a:xfrm>
                <a:off x="10014762"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9" name="Rectangle 708">
                <a:extLst>
                  <a:ext uri="{FF2B5EF4-FFF2-40B4-BE49-F238E27FC236}">
                    <a16:creationId xmlns:a16="http://schemas.microsoft.com/office/drawing/2014/main" id="{47BC5F78-5BDB-AC44-A05D-42B8DBB59306}"/>
                  </a:ext>
                </a:extLst>
              </p:cNvPr>
              <p:cNvSpPr/>
              <p:nvPr/>
            </p:nvSpPr>
            <p:spPr>
              <a:xfrm>
                <a:off x="9636225"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0" name="Rectangle 709">
                <a:extLst>
                  <a:ext uri="{FF2B5EF4-FFF2-40B4-BE49-F238E27FC236}">
                    <a16:creationId xmlns:a16="http://schemas.microsoft.com/office/drawing/2014/main" id="{4037AA8E-C2F5-A444-A49A-1741D10840C6}"/>
                  </a:ext>
                </a:extLst>
              </p:cNvPr>
              <p:cNvSpPr/>
              <p:nvPr/>
            </p:nvSpPr>
            <p:spPr>
              <a:xfrm>
                <a:off x="10393299"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1" name="Rectangle 710">
                <a:extLst>
                  <a:ext uri="{FF2B5EF4-FFF2-40B4-BE49-F238E27FC236}">
                    <a16:creationId xmlns:a16="http://schemas.microsoft.com/office/drawing/2014/main" id="{962BF8D9-F2C9-9949-BB3F-05AA494BAA89}"/>
                  </a:ext>
                </a:extLst>
              </p:cNvPr>
              <p:cNvSpPr/>
              <p:nvPr/>
            </p:nvSpPr>
            <p:spPr>
              <a:xfrm>
                <a:off x="10014762"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2" name="Group 711">
              <a:extLst>
                <a:ext uri="{FF2B5EF4-FFF2-40B4-BE49-F238E27FC236}">
                  <a16:creationId xmlns:a16="http://schemas.microsoft.com/office/drawing/2014/main" id="{75F94D44-9977-D349-ABA9-31E7B170C56B}"/>
                </a:ext>
              </a:extLst>
            </p:cNvPr>
            <p:cNvGrpSpPr>
              <a:grpSpLocks noChangeAspect="1"/>
            </p:cNvGrpSpPr>
            <p:nvPr/>
          </p:nvGrpSpPr>
          <p:grpSpPr>
            <a:xfrm>
              <a:off x="7687921" y="2972727"/>
              <a:ext cx="801890" cy="855661"/>
              <a:chOff x="7157609" y="2724764"/>
              <a:chExt cx="1135611" cy="1211760"/>
            </a:xfrm>
            <a:solidFill>
              <a:schemeClr val="tx1">
                <a:alpha val="34000"/>
              </a:schemeClr>
            </a:solidFill>
          </p:grpSpPr>
          <p:sp>
            <p:nvSpPr>
              <p:cNvPr id="713" name="Rectangle 712">
                <a:extLst>
                  <a:ext uri="{FF2B5EF4-FFF2-40B4-BE49-F238E27FC236}">
                    <a16:creationId xmlns:a16="http://schemas.microsoft.com/office/drawing/2014/main" id="{9687A8E7-EB03-E547-B8CD-A8E96F6512F8}"/>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Rectangle 713">
                <a:extLst>
                  <a:ext uri="{FF2B5EF4-FFF2-40B4-BE49-F238E27FC236}">
                    <a16:creationId xmlns:a16="http://schemas.microsoft.com/office/drawing/2014/main" id="{66CFBEE2-1C03-3B42-A3BB-DA041A64E3DA}"/>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Rectangle 714">
                <a:extLst>
                  <a:ext uri="{FF2B5EF4-FFF2-40B4-BE49-F238E27FC236}">
                    <a16:creationId xmlns:a16="http://schemas.microsoft.com/office/drawing/2014/main" id="{7FE8B839-7BD8-1747-886D-7F3EC3C4BCE6}"/>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Rectangle 715">
                <a:extLst>
                  <a:ext uri="{FF2B5EF4-FFF2-40B4-BE49-F238E27FC236}">
                    <a16:creationId xmlns:a16="http://schemas.microsoft.com/office/drawing/2014/main" id="{B413A3B2-CC6E-F649-9CB3-DCFE518B94E9}"/>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Rectangle 716">
                <a:extLst>
                  <a:ext uri="{FF2B5EF4-FFF2-40B4-BE49-F238E27FC236}">
                    <a16:creationId xmlns:a16="http://schemas.microsoft.com/office/drawing/2014/main" id="{F698D49E-EB37-FD44-B8E8-29DA46AF56BB}"/>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Rectangle 717">
                <a:extLst>
                  <a:ext uri="{FF2B5EF4-FFF2-40B4-BE49-F238E27FC236}">
                    <a16:creationId xmlns:a16="http://schemas.microsoft.com/office/drawing/2014/main" id="{8C9578F8-1595-DA4D-AAFA-F57074FFFD17}"/>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a:t>
                </a:r>
              </a:p>
            </p:txBody>
          </p:sp>
          <p:sp>
            <p:nvSpPr>
              <p:cNvPr id="719" name="Rectangle 718">
                <a:extLst>
                  <a:ext uri="{FF2B5EF4-FFF2-40B4-BE49-F238E27FC236}">
                    <a16:creationId xmlns:a16="http://schemas.microsoft.com/office/drawing/2014/main" id="{A8707C9B-EE1F-ED4E-AFA8-1B5B319B3313}"/>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Rectangle 719">
                <a:extLst>
                  <a:ext uri="{FF2B5EF4-FFF2-40B4-BE49-F238E27FC236}">
                    <a16:creationId xmlns:a16="http://schemas.microsoft.com/office/drawing/2014/main" id="{100B7270-1DA4-AC4F-AF18-EDA4845D6E20}"/>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Rectangle 720">
                <a:extLst>
                  <a:ext uri="{FF2B5EF4-FFF2-40B4-BE49-F238E27FC236}">
                    <a16:creationId xmlns:a16="http://schemas.microsoft.com/office/drawing/2014/main" id="{A31AD1C5-4926-5644-8314-831D2F3987A8}"/>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2" name="Group 721">
              <a:extLst>
                <a:ext uri="{FF2B5EF4-FFF2-40B4-BE49-F238E27FC236}">
                  <a16:creationId xmlns:a16="http://schemas.microsoft.com/office/drawing/2014/main" id="{36B15021-0053-8F42-9017-03F57465615C}"/>
                </a:ext>
              </a:extLst>
            </p:cNvPr>
            <p:cNvGrpSpPr>
              <a:grpSpLocks noChangeAspect="1"/>
            </p:cNvGrpSpPr>
            <p:nvPr/>
          </p:nvGrpSpPr>
          <p:grpSpPr>
            <a:xfrm>
              <a:off x="2720854" y="3938719"/>
              <a:ext cx="801890" cy="855661"/>
              <a:chOff x="9636225" y="2795267"/>
              <a:chExt cx="1135611" cy="1211760"/>
            </a:xfrm>
            <a:solidFill>
              <a:srgbClr val="FFC000"/>
            </a:solidFill>
          </p:grpSpPr>
          <p:sp>
            <p:nvSpPr>
              <p:cNvPr id="723" name="Rectangle 722">
                <a:extLst>
                  <a:ext uri="{FF2B5EF4-FFF2-40B4-BE49-F238E27FC236}">
                    <a16:creationId xmlns:a16="http://schemas.microsoft.com/office/drawing/2014/main" id="{AC433CD9-3E9A-F54F-A2BE-50EEEC2EBE9D}"/>
                  </a:ext>
                </a:extLst>
              </p:cNvPr>
              <p:cNvSpPr/>
              <p:nvPr/>
            </p:nvSpPr>
            <p:spPr>
              <a:xfrm>
                <a:off x="9636225"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4" name="Rectangle 723">
                <a:extLst>
                  <a:ext uri="{FF2B5EF4-FFF2-40B4-BE49-F238E27FC236}">
                    <a16:creationId xmlns:a16="http://schemas.microsoft.com/office/drawing/2014/main" id="{65437163-FC7A-F94D-9950-D4BE31F8906D}"/>
                  </a:ext>
                </a:extLst>
              </p:cNvPr>
              <p:cNvSpPr/>
              <p:nvPr/>
            </p:nvSpPr>
            <p:spPr>
              <a:xfrm>
                <a:off x="10393299"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5" name="Rectangle 724">
                <a:extLst>
                  <a:ext uri="{FF2B5EF4-FFF2-40B4-BE49-F238E27FC236}">
                    <a16:creationId xmlns:a16="http://schemas.microsoft.com/office/drawing/2014/main" id="{F7D27FBC-79C9-EA41-A9FA-766744D02F1D}"/>
                  </a:ext>
                </a:extLst>
              </p:cNvPr>
              <p:cNvSpPr/>
              <p:nvPr/>
            </p:nvSpPr>
            <p:spPr>
              <a:xfrm>
                <a:off x="10014762"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6" name="Rectangle 725">
                <a:extLst>
                  <a:ext uri="{FF2B5EF4-FFF2-40B4-BE49-F238E27FC236}">
                    <a16:creationId xmlns:a16="http://schemas.microsoft.com/office/drawing/2014/main" id="{3EF56B23-0CAE-D549-89FD-95FF67696878}"/>
                  </a:ext>
                </a:extLst>
              </p:cNvPr>
              <p:cNvSpPr/>
              <p:nvPr/>
            </p:nvSpPr>
            <p:spPr>
              <a:xfrm>
                <a:off x="9636225"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7" name="Rectangle 726">
                <a:extLst>
                  <a:ext uri="{FF2B5EF4-FFF2-40B4-BE49-F238E27FC236}">
                    <a16:creationId xmlns:a16="http://schemas.microsoft.com/office/drawing/2014/main" id="{D5D0805A-25F4-E642-9FE4-EFFCC289A2CE}"/>
                  </a:ext>
                </a:extLst>
              </p:cNvPr>
              <p:cNvSpPr/>
              <p:nvPr/>
            </p:nvSpPr>
            <p:spPr>
              <a:xfrm>
                <a:off x="10393299"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8" name="Rectangle 727">
                <a:extLst>
                  <a:ext uri="{FF2B5EF4-FFF2-40B4-BE49-F238E27FC236}">
                    <a16:creationId xmlns:a16="http://schemas.microsoft.com/office/drawing/2014/main" id="{71EA83FA-F833-0E46-B2DD-F5DBBCBDEDD2}"/>
                  </a:ext>
                </a:extLst>
              </p:cNvPr>
              <p:cNvSpPr/>
              <p:nvPr/>
            </p:nvSpPr>
            <p:spPr>
              <a:xfrm>
                <a:off x="10014762"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9" name="Rectangle 728">
                <a:extLst>
                  <a:ext uri="{FF2B5EF4-FFF2-40B4-BE49-F238E27FC236}">
                    <a16:creationId xmlns:a16="http://schemas.microsoft.com/office/drawing/2014/main" id="{C190C65D-9B24-334D-9D0A-7E85BF29F2C4}"/>
                  </a:ext>
                </a:extLst>
              </p:cNvPr>
              <p:cNvSpPr/>
              <p:nvPr/>
            </p:nvSpPr>
            <p:spPr>
              <a:xfrm>
                <a:off x="9636225"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0" name="Rectangle 729">
                <a:extLst>
                  <a:ext uri="{FF2B5EF4-FFF2-40B4-BE49-F238E27FC236}">
                    <a16:creationId xmlns:a16="http://schemas.microsoft.com/office/drawing/2014/main" id="{700EFBA4-7F1C-F346-B251-2E81773C742F}"/>
                  </a:ext>
                </a:extLst>
              </p:cNvPr>
              <p:cNvSpPr/>
              <p:nvPr/>
            </p:nvSpPr>
            <p:spPr>
              <a:xfrm>
                <a:off x="10393299"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1" name="Rectangle 730">
                <a:extLst>
                  <a:ext uri="{FF2B5EF4-FFF2-40B4-BE49-F238E27FC236}">
                    <a16:creationId xmlns:a16="http://schemas.microsoft.com/office/drawing/2014/main" id="{4D7AE156-4C46-F443-9AAD-6E49DE3F5F43}"/>
                  </a:ext>
                </a:extLst>
              </p:cNvPr>
              <p:cNvSpPr/>
              <p:nvPr/>
            </p:nvSpPr>
            <p:spPr>
              <a:xfrm>
                <a:off x="10014762"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2" name="Group 731">
              <a:extLst>
                <a:ext uri="{FF2B5EF4-FFF2-40B4-BE49-F238E27FC236}">
                  <a16:creationId xmlns:a16="http://schemas.microsoft.com/office/drawing/2014/main" id="{BEDBA4DF-EA20-D74F-A03E-DAFEBEE21B65}"/>
                </a:ext>
              </a:extLst>
            </p:cNvPr>
            <p:cNvGrpSpPr>
              <a:grpSpLocks noChangeAspect="1"/>
            </p:cNvGrpSpPr>
            <p:nvPr/>
          </p:nvGrpSpPr>
          <p:grpSpPr>
            <a:xfrm>
              <a:off x="2190330" y="4249202"/>
              <a:ext cx="801890" cy="855661"/>
              <a:chOff x="7157609" y="2724764"/>
              <a:chExt cx="1135611" cy="1211760"/>
            </a:xfrm>
            <a:solidFill>
              <a:schemeClr val="tx1">
                <a:alpha val="34000"/>
              </a:schemeClr>
            </a:solidFill>
          </p:grpSpPr>
          <p:sp>
            <p:nvSpPr>
              <p:cNvPr id="733" name="Rectangle 732">
                <a:extLst>
                  <a:ext uri="{FF2B5EF4-FFF2-40B4-BE49-F238E27FC236}">
                    <a16:creationId xmlns:a16="http://schemas.microsoft.com/office/drawing/2014/main" id="{E492E2C1-BA5E-1041-BD6B-28287BCDA85E}"/>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Rectangle 733">
                <a:extLst>
                  <a:ext uri="{FF2B5EF4-FFF2-40B4-BE49-F238E27FC236}">
                    <a16:creationId xmlns:a16="http://schemas.microsoft.com/office/drawing/2014/main" id="{06474D27-C4AE-7946-B208-CB42F11BCD94}"/>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Rectangle 734">
                <a:extLst>
                  <a:ext uri="{FF2B5EF4-FFF2-40B4-BE49-F238E27FC236}">
                    <a16:creationId xmlns:a16="http://schemas.microsoft.com/office/drawing/2014/main" id="{57618727-847C-0E47-B22F-B62D52EEFE9F}"/>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Rectangle 735">
                <a:extLst>
                  <a:ext uri="{FF2B5EF4-FFF2-40B4-BE49-F238E27FC236}">
                    <a16:creationId xmlns:a16="http://schemas.microsoft.com/office/drawing/2014/main" id="{B8D7325B-7CEC-F94E-8449-B474031E1E65}"/>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Rectangle 736">
                <a:extLst>
                  <a:ext uri="{FF2B5EF4-FFF2-40B4-BE49-F238E27FC236}">
                    <a16:creationId xmlns:a16="http://schemas.microsoft.com/office/drawing/2014/main" id="{650DBDA2-0897-0849-871A-2F6A3B0F8848}"/>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Rectangle 737">
                <a:extLst>
                  <a:ext uri="{FF2B5EF4-FFF2-40B4-BE49-F238E27FC236}">
                    <a16:creationId xmlns:a16="http://schemas.microsoft.com/office/drawing/2014/main" id="{76162F29-928B-7345-BB97-28CC102BF9C0}"/>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t>
                </a:r>
              </a:p>
            </p:txBody>
          </p:sp>
          <p:sp>
            <p:nvSpPr>
              <p:cNvPr id="739" name="Rectangle 738">
                <a:extLst>
                  <a:ext uri="{FF2B5EF4-FFF2-40B4-BE49-F238E27FC236}">
                    <a16:creationId xmlns:a16="http://schemas.microsoft.com/office/drawing/2014/main" id="{C4C1E3C3-0C22-3747-AAC9-7FF55A61C5D1}"/>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Rectangle 739">
                <a:extLst>
                  <a:ext uri="{FF2B5EF4-FFF2-40B4-BE49-F238E27FC236}">
                    <a16:creationId xmlns:a16="http://schemas.microsoft.com/office/drawing/2014/main" id="{50452516-0A5B-7E4D-BFE9-19587E99EB0C}"/>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1" name="Rectangle 740">
                <a:extLst>
                  <a:ext uri="{FF2B5EF4-FFF2-40B4-BE49-F238E27FC236}">
                    <a16:creationId xmlns:a16="http://schemas.microsoft.com/office/drawing/2014/main" id="{557D5FFF-8660-834A-AD54-79654BF9B05A}"/>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2" name="Group 741">
              <a:extLst>
                <a:ext uri="{FF2B5EF4-FFF2-40B4-BE49-F238E27FC236}">
                  <a16:creationId xmlns:a16="http://schemas.microsoft.com/office/drawing/2014/main" id="{D1247D47-2A34-9C4A-80F2-0E645A9B1AE5}"/>
                </a:ext>
              </a:extLst>
            </p:cNvPr>
            <p:cNvGrpSpPr>
              <a:grpSpLocks noChangeAspect="1"/>
            </p:cNvGrpSpPr>
            <p:nvPr/>
          </p:nvGrpSpPr>
          <p:grpSpPr>
            <a:xfrm>
              <a:off x="3860632" y="3937390"/>
              <a:ext cx="801890" cy="855661"/>
              <a:chOff x="9636225" y="2795267"/>
              <a:chExt cx="1135611" cy="1211760"/>
            </a:xfrm>
            <a:solidFill>
              <a:srgbClr val="FFC000"/>
            </a:solidFill>
          </p:grpSpPr>
          <p:sp>
            <p:nvSpPr>
              <p:cNvPr id="743" name="Rectangle 742">
                <a:extLst>
                  <a:ext uri="{FF2B5EF4-FFF2-40B4-BE49-F238E27FC236}">
                    <a16:creationId xmlns:a16="http://schemas.microsoft.com/office/drawing/2014/main" id="{E81A5AAB-A082-5546-8A7B-A98275E152D4}"/>
                  </a:ext>
                </a:extLst>
              </p:cNvPr>
              <p:cNvSpPr/>
              <p:nvPr/>
            </p:nvSpPr>
            <p:spPr>
              <a:xfrm>
                <a:off x="9636225"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4" name="Rectangle 743">
                <a:extLst>
                  <a:ext uri="{FF2B5EF4-FFF2-40B4-BE49-F238E27FC236}">
                    <a16:creationId xmlns:a16="http://schemas.microsoft.com/office/drawing/2014/main" id="{3FBFCF97-522F-0740-8BAA-88EC46F782AA}"/>
                  </a:ext>
                </a:extLst>
              </p:cNvPr>
              <p:cNvSpPr/>
              <p:nvPr/>
            </p:nvSpPr>
            <p:spPr>
              <a:xfrm>
                <a:off x="10393299"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5" name="Rectangle 744">
                <a:extLst>
                  <a:ext uri="{FF2B5EF4-FFF2-40B4-BE49-F238E27FC236}">
                    <a16:creationId xmlns:a16="http://schemas.microsoft.com/office/drawing/2014/main" id="{99D57A04-82EF-584A-AAB0-0F07C80CA5BF}"/>
                  </a:ext>
                </a:extLst>
              </p:cNvPr>
              <p:cNvSpPr/>
              <p:nvPr/>
            </p:nvSpPr>
            <p:spPr>
              <a:xfrm>
                <a:off x="10014762"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6" name="Rectangle 745">
                <a:extLst>
                  <a:ext uri="{FF2B5EF4-FFF2-40B4-BE49-F238E27FC236}">
                    <a16:creationId xmlns:a16="http://schemas.microsoft.com/office/drawing/2014/main" id="{45092F02-4956-ED4E-9070-AA3F4DF67548}"/>
                  </a:ext>
                </a:extLst>
              </p:cNvPr>
              <p:cNvSpPr/>
              <p:nvPr/>
            </p:nvSpPr>
            <p:spPr>
              <a:xfrm>
                <a:off x="9636225"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7" name="Rectangle 746">
                <a:extLst>
                  <a:ext uri="{FF2B5EF4-FFF2-40B4-BE49-F238E27FC236}">
                    <a16:creationId xmlns:a16="http://schemas.microsoft.com/office/drawing/2014/main" id="{A4A83123-C671-D649-AB02-C1BB2C8F250C}"/>
                  </a:ext>
                </a:extLst>
              </p:cNvPr>
              <p:cNvSpPr/>
              <p:nvPr/>
            </p:nvSpPr>
            <p:spPr>
              <a:xfrm>
                <a:off x="10393299"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8" name="Rectangle 747">
                <a:extLst>
                  <a:ext uri="{FF2B5EF4-FFF2-40B4-BE49-F238E27FC236}">
                    <a16:creationId xmlns:a16="http://schemas.microsoft.com/office/drawing/2014/main" id="{570D3891-C252-3947-96DF-932948AF301C}"/>
                  </a:ext>
                </a:extLst>
              </p:cNvPr>
              <p:cNvSpPr/>
              <p:nvPr/>
            </p:nvSpPr>
            <p:spPr>
              <a:xfrm>
                <a:off x="10014762"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9" name="Rectangle 748">
                <a:extLst>
                  <a:ext uri="{FF2B5EF4-FFF2-40B4-BE49-F238E27FC236}">
                    <a16:creationId xmlns:a16="http://schemas.microsoft.com/office/drawing/2014/main" id="{EB16BCE0-9CA7-924C-ACAC-C99270ADD133}"/>
                  </a:ext>
                </a:extLst>
              </p:cNvPr>
              <p:cNvSpPr/>
              <p:nvPr/>
            </p:nvSpPr>
            <p:spPr>
              <a:xfrm>
                <a:off x="9636225"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0" name="Rectangle 749">
                <a:extLst>
                  <a:ext uri="{FF2B5EF4-FFF2-40B4-BE49-F238E27FC236}">
                    <a16:creationId xmlns:a16="http://schemas.microsoft.com/office/drawing/2014/main" id="{15C2067E-E69A-C242-8644-18A989FB398A}"/>
                  </a:ext>
                </a:extLst>
              </p:cNvPr>
              <p:cNvSpPr/>
              <p:nvPr/>
            </p:nvSpPr>
            <p:spPr>
              <a:xfrm>
                <a:off x="10393299"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1" name="Rectangle 750">
                <a:extLst>
                  <a:ext uri="{FF2B5EF4-FFF2-40B4-BE49-F238E27FC236}">
                    <a16:creationId xmlns:a16="http://schemas.microsoft.com/office/drawing/2014/main" id="{4FA1BA4C-4760-AD48-9B0B-7AF57F37F8B6}"/>
                  </a:ext>
                </a:extLst>
              </p:cNvPr>
              <p:cNvSpPr/>
              <p:nvPr/>
            </p:nvSpPr>
            <p:spPr>
              <a:xfrm>
                <a:off x="10014762"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2" name="Group 751">
              <a:extLst>
                <a:ext uri="{FF2B5EF4-FFF2-40B4-BE49-F238E27FC236}">
                  <a16:creationId xmlns:a16="http://schemas.microsoft.com/office/drawing/2014/main" id="{654E9790-7F80-3B4A-99D1-533CBC1A6F30}"/>
                </a:ext>
              </a:extLst>
            </p:cNvPr>
            <p:cNvGrpSpPr>
              <a:grpSpLocks noChangeAspect="1"/>
            </p:cNvGrpSpPr>
            <p:nvPr/>
          </p:nvGrpSpPr>
          <p:grpSpPr>
            <a:xfrm>
              <a:off x="3602692" y="4241272"/>
              <a:ext cx="801890" cy="855661"/>
              <a:chOff x="7157609" y="2724764"/>
              <a:chExt cx="1135611" cy="1211760"/>
            </a:xfrm>
            <a:solidFill>
              <a:schemeClr val="tx1">
                <a:alpha val="34000"/>
              </a:schemeClr>
            </a:solidFill>
          </p:grpSpPr>
          <p:sp>
            <p:nvSpPr>
              <p:cNvPr id="753" name="Rectangle 752">
                <a:extLst>
                  <a:ext uri="{FF2B5EF4-FFF2-40B4-BE49-F238E27FC236}">
                    <a16:creationId xmlns:a16="http://schemas.microsoft.com/office/drawing/2014/main" id="{3C04DEBC-30D1-ED4A-94AF-8634F6964F27}"/>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Rectangle 753">
                <a:extLst>
                  <a:ext uri="{FF2B5EF4-FFF2-40B4-BE49-F238E27FC236}">
                    <a16:creationId xmlns:a16="http://schemas.microsoft.com/office/drawing/2014/main" id="{DA615E44-F9AB-3F41-BC03-E0953FE24056}"/>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Rectangle 754">
                <a:extLst>
                  <a:ext uri="{FF2B5EF4-FFF2-40B4-BE49-F238E27FC236}">
                    <a16:creationId xmlns:a16="http://schemas.microsoft.com/office/drawing/2014/main" id="{79949B76-A8DD-194A-91E2-A8BF7C5317AD}"/>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Rectangle 755">
                <a:extLst>
                  <a:ext uri="{FF2B5EF4-FFF2-40B4-BE49-F238E27FC236}">
                    <a16:creationId xmlns:a16="http://schemas.microsoft.com/office/drawing/2014/main" id="{7A2DB3AB-6B34-3044-ADDB-591F2B257299}"/>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Rectangle 756">
                <a:extLst>
                  <a:ext uri="{FF2B5EF4-FFF2-40B4-BE49-F238E27FC236}">
                    <a16:creationId xmlns:a16="http://schemas.microsoft.com/office/drawing/2014/main" id="{4F0F9C04-3232-5941-BF3E-2C34260E1373}"/>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Rectangle 757">
                <a:extLst>
                  <a:ext uri="{FF2B5EF4-FFF2-40B4-BE49-F238E27FC236}">
                    <a16:creationId xmlns:a16="http://schemas.microsoft.com/office/drawing/2014/main" id="{04497460-72CC-214B-8497-AB1BE43969F3}"/>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a:t>
                </a:r>
              </a:p>
            </p:txBody>
          </p:sp>
          <p:sp>
            <p:nvSpPr>
              <p:cNvPr id="759" name="Rectangle 758">
                <a:extLst>
                  <a:ext uri="{FF2B5EF4-FFF2-40B4-BE49-F238E27FC236}">
                    <a16:creationId xmlns:a16="http://schemas.microsoft.com/office/drawing/2014/main" id="{F52F7DB0-1539-2646-8BEF-61377A13FEC0}"/>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Rectangle 759">
                <a:extLst>
                  <a:ext uri="{FF2B5EF4-FFF2-40B4-BE49-F238E27FC236}">
                    <a16:creationId xmlns:a16="http://schemas.microsoft.com/office/drawing/2014/main" id="{12801CB3-4454-3D40-9FBA-AE4B12420023}"/>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Rectangle 760">
                <a:extLst>
                  <a:ext uri="{FF2B5EF4-FFF2-40B4-BE49-F238E27FC236}">
                    <a16:creationId xmlns:a16="http://schemas.microsoft.com/office/drawing/2014/main" id="{7D948010-3E19-5E4D-A550-86A7BEC08948}"/>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2" name="Group 761">
              <a:extLst>
                <a:ext uri="{FF2B5EF4-FFF2-40B4-BE49-F238E27FC236}">
                  <a16:creationId xmlns:a16="http://schemas.microsoft.com/office/drawing/2014/main" id="{5675706E-1793-3844-AC10-27644B24C5C2}"/>
                </a:ext>
              </a:extLst>
            </p:cNvPr>
            <p:cNvGrpSpPr>
              <a:grpSpLocks noChangeAspect="1"/>
            </p:cNvGrpSpPr>
            <p:nvPr/>
          </p:nvGrpSpPr>
          <p:grpSpPr>
            <a:xfrm>
              <a:off x="5104515" y="3948155"/>
              <a:ext cx="801890" cy="855661"/>
              <a:chOff x="9636225" y="2795267"/>
              <a:chExt cx="1135611" cy="1211760"/>
            </a:xfrm>
            <a:solidFill>
              <a:srgbClr val="FFC000"/>
            </a:solidFill>
          </p:grpSpPr>
          <p:sp>
            <p:nvSpPr>
              <p:cNvPr id="763" name="Rectangle 762">
                <a:extLst>
                  <a:ext uri="{FF2B5EF4-FFF2-40B4-BE49-F238E27FC236}">
                    <a16:creationId xmlns:a16="http://schemas.microsoft.com/office/drawing/2014/main" id="{E56B8C5E-5F63-AE48-A2C4-33DC29014C66}"/>
                  </a:ext>
                </a:extLst>
              </p:cNvPr>
              <p:cNvSpPr/>
              <p:nvPr/>
            </p:nvSpPr>
            <p:spPr>
              <a:xfrm>
                <a:off x="9636225"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4" name="Rectangle 763">
                <a:extLst>
                  <a:ext uri="{FF2B5EF4-FFF2-40B4-BE49-F238E27FC236}">
                    <a16:creationId xmlns:a16="http://schemas.microsoft.com/office/drawing/2014/main" id="{191A7C27-360D-DB4A-ADA8-10A8CD398E45}"/>
                  </a:ext>
                </a:extLst>
              </p:cNvPr>
              <p:cNvSpPr/>
              <p:nvPr/>
            </p:nvSpPr>
            <p:spPr>
              <a:xfrm>
                <a:off x="10393299"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5" name="Rectangle 764">
                <a:extLst>
                  <a:ext uri="{FF2B5EF4-FFF2-40B4-BE49-F238E27FC236}">
                    <a16:creationId xmlns:a16="http://schemas.microsoft.com/office/drawing/2014/main" id="{E960127D-9D2E-F446-A3B5-4B056D26216C}"/>
                  </a:ext>
                </a:extLst>
              </p:cNvPr>
              <p:cNvSpPr/>
              <p:nvPr/>
            </p:nvSpPr>
            <p:spPr>
              <a:xfrm>
                <a:off x="10014762"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6" name="Rectangle 765">
                <a:extLst>
                  <a:ext uri="{FF2B5EF4-FFF2-40B4-BE49-F238E27FC236}">
                    <a16:creationId xmlns:a16="http://schemas.microsoft.com/office/drawing/2014/main" id="{8208A147-6EE0-9A49-9094-8CF1D2EB8DE5}"/>
                  </a:ext>
                </a:extLst>
              </p:cNvPr>
              <p:cNvSpPr/>
              <p:nvPr/>
            </p:nvSpPr>
            <p:spPr>
              <a:xfrm>
                <a:off x="9636225"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7" name="Rectangle 766">
                <a:extLst>
                  <a:ext uri="{FF2B5EF4-FFF2-40B4-BE49-F238E27FC236}">
                    <a16:creationId xmlns:a16="http://schemas.microsoft.com/office/drawing/2014/main" id="{D967728F-B978-4644-ACB3-DDA9CE095A79}"/>
                  </a:ext>
                </a:extLst>
              </p:cNvPr>
              <p:cNvSpPr/>
              <p:nvPr/>
            </p:nvSpPr>
            <p:spPr>
              <a:xfrm>
                <a:off x="10393299"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8" name="Rectangle 767">
                <a:extLst>
                  <a:ext uri="{FF2B5EF4-FFF2-40B4-BE49-F238E27FC236}">
                    <a16:creationId xmlns:a16="http://schemas.microsoft.com/office/drawing/2014/main" id="{2DE7AFE5-A321-A244-9DC4-5FE364E4C5FD}"/>
                  </a:ext>
                </a:extLst>
              </p:cNvPr>
              <p:cNvSpPr/>
              <p:nvPr/>
            </p:nvSpPr>
            <p:spPr>
              <a:xfrm>
                <a:off x="10014762"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9" name="Rectangle 768">
                <a:extLst>
                  <a:ext uri="{FF2B5EF4-FFF2-40B4-BE49-F238E27FC236}">
                    <a16:creationId xmlns:a16="http://schemas.microsoft.com/office/drawing/2014/main" id="{A3458846-3965-B14A-A556-977BC9063022}"/>
                  </a:ext>
                </a:extLst>
              </p:cNvPr>
              <p:cNvSpPr/>
              <p:nvPr/>
            </p:nvSpPr>
            <p:spPr>
              <a:xfrm>
                <a:off x="9636225"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0" name="Rectangle 769">
                <a:extLst>
                  <a:ext uri="{FF2B5EF4-FFF2-40B4-BE49-F238E27FC236}">
                    <a16:creationId xmlns:a16="http://schemas.microsoft.com/office/drawing/2014/main" id="{C5C50E79-5D40-C542-B398-51B874EF68DD}"/>
                  </a:ext>
                </a:extLst>
              </p:cNvPr>
              <p:cNvSpPr/>
              <p:nvPr/>
            </p:nvSpPr>
            <p:spPr>
              <a:xfrm>
                <a:off x="10393299"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1" name="Rectangle 770">
                <a:extLst>
                  <a:ext uri="{FF2B5EF4-FFF2-40B4-BE49-F238E27FC236}">
                    <a16:creationId xmlns:a16="http://schemas.microsoft.com/office/drawing/2014/main" id="{AA0A9CC4-C12D-704B-9397-B19A82781BD1}"/>
                  </a:ext>
                </a:extLst>
              </p:cNvPr>
              <p:cNvSpPr/>
              <p:nvPr/>
            </p:nvSpPr>
            <p:spPr>
              <a:xfrm>
                <a:off x="10014762"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2" name="Group 771">
              <a:extLst>
                <a:ext uri="{FF2B5EF4-FFF2-40B4-BE49-F238E27FC236}">
                  <a16:creationId xmlns:a16="http://schemas.microsoft.com/office/drawing/2014/main" id="{222EF9E6-F81A-094D-B91C-C8F258F41568}"/>
                </a:ext>
              </a:extLst>
            </p:cNvPr>
            <p:cNvGrpSpPr>
              <a:grpSpLocks noChangeAspect="1"/>
            </p:cNvGrpSpPr>
            <p:nvPr/>
          </p:nvGrpSpPr>
          <p:grpSpPr>
            <a:xfrm>
              <a:off x="5113872" y="4254624"/>
              <a:ext cx="801890" cy="855661"/>
              <a:chOff x="7157609" y="2724764"/>
              <a:chExt cx="1135611" cy="1211760"/>
            </a:xfrm>
            <a:solidFill>
              <a:schemeClr val="tx1">
                <a:alpha val="34000"/>
              </a:schemeClr>
            </a:solidFill>
          </p:grpSpPr>
          <p:sp>
            <p:nvSpPr>
              <p:cNvPr id="773" name="Rectangle 772">
                <a:extLst>
                  <a:ext uri="{FF2B5EF4-FFF2-40B4-BE49-F238E27FC236}">
                    <a16:creationId xmlns:a16="http://schemas.microsoft.com/office/drawing/2014/main" id="{E3FB7921-37F2-1343-BB68-C238B9EB78A1}"/>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Rectangle 773">
                <a:extLst>
                  <a:ext uri="{FF2B5EF4-FFF2-40B4-BE49-F238E27FC236}">
                    <a16:creationId xmlns:a16="http://schemas.microsoft.com/office/drawing/2014/main" id="{FED11F89-A627-6040-9AA1-E2F81A10B611}"/>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Rectangle 774">
                <a:extLst>
                  <a:ext uri="{FF2B5EF4-FFF2-40B4-BE49-F238E27FC236}">
                    <a16:creationId xmlns:a16="http://schemas.microsoft.com/office/drawing/2014/main" id="{48F48514-FC3D-004F-8C67-C7CC379546ED}"/>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Rectangle 775">
                <a:extLst>
                  <a:ext uri="{FF2B5EF4-FFF2-40B4-BE49-F238E27FC236}">
                    <a16:creationId xmlns:a16="http://schemas.microsoft.com/office/drawing/2014/main" id="{2AA28E8A-396F-3845-8F01-CA5F4D57770C}"/>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Rectangle 776">
                <a:extLst>
                  <a:ext uri="{FF2B5EF4-FFF2-40B4-BE49-F238E27FC236}">
                    <a16:creationId xmlns:a16="http://schemas.microsoft.com/office/drawing/2014/main" id="{CF339995-02FA-9D41-A9D2-601B4BB87240}"/>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Rectangle 777">
                <a:extLst>
                  <a:ext uri="{FF2B5EF4-FFF2-40B4-BE49-F238E27FC236}">
                    <a16:creationId xmlns:a16="http://schemas.microsoft.com/office/drawing/2014/main" id="{4074A9F9-E552-3542-83AA-139FD2EAB7C0}"/>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t>
                </a:r>
              </a:p>
            </p:txBody>
          </p:sp>
          <p:sp>
            <p:nvSpPr>
              <p:cNvPr id="779" name="Rectangle 778">
                <a:extLst>
                  <a:ext uri="{FF2B5EF4-FFF2-40B4-BE49-F238E27FC236}">
                    <a16:creationId xmlns:a16="http://schemas.microsoft.com/office/drawing/2014/main" id="{AFD9D97B-8A9E-684B-A5EF-8F8A890D749B}"/>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Rectangle 779">
                <a:extLst>
                  <a:ext uri="{FF2B5EF4-FFF2-40B4-BE49-F238E27FC236}">
                    <a16:creationId xmlns:a16="http://schemas.microsoft.com/office/drawing/2014/main" id="{A3EC2BF4-C0AB-7A43-B459-B65A1A6A4567}"/>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Rectangle 780">
                <a:extLst>
                  <a:ext uri="{FF2B5EF4-FFF2-40B4-BE49-F238E27FC236}">
                    <a16:creationId xmlns:a16="http://schemas.microsoft.com/office/drawing/2014/main" id="{1D4CEE7F-DC65-5449-B3AF-2B30A2810A10}"/>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2" name="Group 781">
              <a:extLst>
                <a:ext uri="{FF2B5EF4-FFF2-40B4-BE49-F238E27FC236}">
                  <a16:creationId xmlns:a16="http://schemas.microsoft.com/office/drawing/2014/main" id="{37D906B4-FCE4-424C-B52C-C936C690288F}"/>
                </a:ext>
              </a:extLst>
            </p:cNvPr>
            <p:cNvGrpSpPr>
              <a:grpSpLocks noChangeAspect="1"/>
            </p:cNvGrpSpPr>
            <p:nvPr/>
          </p:nvGrpSpPr>
          <p:grpSpPr>
            <a:xfrm>
              <a:off x="6011168" y="3940499"/>
              <a:ext cx="801890" cy="855661"/>
              <a:chOff x="9636225" y="2795267"/>
              <a:chExt cx="1135611" cy="1211760"/>
            </a:xfrm>
            <a:solidFill>
              <a:srgbClr val="FFC000"/>
            </a:solidFill>
          </p:grpSpPr>
          <p:sp>
            <p:nvSpPr>
              <p:cNvPr id="783" name="Rectangle 782">
                <a:extLst>
                  <a:ext uri="{FF2B5EF4-FFF2-40B4-BE49-F238E27FC236}">
                    <a16:creationId xmlns:a16="http://schemas.microsoft.com/office/drawing/2014/main" id="{630B29BD-3E08-1C42-88B4-1A77F351B3E7}"/>
                  </a:ext>
                </a:extLst>
              </p:cNvPr>
              <p:cNvSpPr/>
              <p:nvPr/>
            </p:nvSpPr>
            <p:spPr>
              <a:xfrm>
                <a:off x="9636225"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4" name="Rectangle 783">
                <a:extLst>
                  <a:ext uri="{FF2B5EF4-FFF2-40B4-BE49-F238E27FC236}">
                    <a16:creationId xmlns:a16="http://schemas.microsoft.com/office/drawing/2014/main" id="{A1230E57-3E48-8549-AAAB-DFDD456CA309}"/>
                  </a:ext>
                </a:extLst>
              </p:cNvPr>
              <p:cNvSpPr/>
              <p:nvPr/>
            </p:nvSpPr>
            <p:spPr>
              <a:xfrm>
                <a:off x="10393299"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5" name="Rectangle 784">
                <a:extLst>
                  <a:ext uri="{FF2B5EF4-FFF2-40B4-BE49-F238E27FC236}">
                    <a16:creationId xmlns:a16="http://schemas.microsoft.com/office/drawing/2014/main" id="{84FC5915-3B87-5A44-97D1-25BEBE51FC5C}"/>
                  </a:ext>
                </a:extLst>
              </p:cNvPr>
              <p:cNvSpPr/>
              <p:nvPr/>
            </p:nvSpPr>
            <p:spPr>
              <a:xfrm>
                <a:off x="10014762"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6" name="Rectangle 785">
                <a:extLst>
                  <a:ext uri="{FF2B5EF4-FFF2-40B4-BE49-F238E27FC236}">
                    <a16:creationId xmlns:a16="http://schemas.microsoft.com/office/drawing/2014/main" id="{58BB7DD3-D89F-8246-8783-32AFECB27292}"/>
                  </a:ext>
                </a:extLst>
              </p:cNvPr>
              <p:cNvSpPr/>
              <p:nvPr/>
            </p:nvSpPr>
            <p:spPr>
              <a:xfrm>
                <a:off x="9636225"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7" name="Rectangle 786">
                <a:extLst>
                  <a:ext uri="{FF2B5EF4-FFF2-40B4-BE49-F238E27FC236}">
                    <a16:creationId xmlns:a16="http://schemas.microsoft.com/office/drawing/2014/main" id="{A593407B-342F-E546-805F-0C0691DD6CD1}"/>
                  </a:ext>
                </a:extLst>
              </p:cNvPr>
              <p:cNvSpPr/>
              <p:nvPr/>
            </p:nvSpPr>
            <p:spPr>
              <a:xfrm>
                <a:off x="10393299"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8" name="Rectangle 787">
                <a:extLst>
                  <a:ext uri="{FF2B5EF4-FFF2-40B4-BE49-F238E27FC236}">
                    <a16:creationId xmlns:a16="http://schemas.microsoft.com/office/drawing/2014/main" id="{E9B6FDB0-E8A2-8D45-B558-4B4A7D7499A6}"/>
                  </a:ext>
                </a:extLst>
              </p:cNvPr>
              <p:cNvSpPr/>
              <p:nvPr/>
            </p:nvSpPr>
            <p:spPr>
              <a:xfrm>
                <a:off x="10014762"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9" name="Rectangle 788">
                <a:extLst>
                  <a:ext uri="{FF2B5EF4-FFF2-40B4-BE49-F238E27FC236}">
                    <a16:creationId xmlns:a16="http://schemas.microsoft.com/office/drawing/2014/main" id="{1F0B46E0-61B0-2D40-87B4-52129B7DA045}"/>
                  </a:ext>
                </a:extLst>
              </p:cNvPr>
              <p:cNvSpPr/>
              <p:nvPr/>
            </p:nvSpPr>
            <p:spPr>
              <a:xfrm>
                <a:off x="9636225"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0" name="Rectangle 789">
                <a:extLst>
                  <a:ext uri="{FF2B5EF4-FFF2-40B4-BE49-F238E27FC236}">
                    <a16:creationId xmlns:a16="http://schemas.microsoft.com/office/drawing/2014/main" id="{F5EEA78B-78B6-9349-81FE-AEB38D882172}"/>
                  </a:ext>
                </a:extLst>
              </p:cNvPr>
              <p:cNvSpPr/>
              <p:nvPr/>
            </p:nvSpPr>
            <p:spPr>
              <a:xfrm>
                <a:off x="10393299"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1" name="Rectangle 790">
                <a:extLst>
                  <a:ext uri="{FF2B5EF4-FFF2-40B4-BE49-F238E27FC236}">
                    <a16:creationId xmlns:a16="http://schemas.microsoft.com/office/drawing/2014/main" id="{07B502D5-8B52-9141-A757-5E444D1B9A0A}"/>
                  </a:ext>
                </a:extLst>
              </p:cNvPr>
              <p:cNvSpPr/>
              <p:nvPr/>
            </p:nvSpPr>
            <p:spPr>
              <a:xfrm>
                <a:off x="10014762"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92" name="Group 791">
              <a:extLst>
                <a:ext uri="{FF2B5EF4-FFF2-40B4-BE49-F238E27FC236}">
                  <a16:creationId xmlns:a16="http://schemas.microsoft.com/office/drawing/2014/main" id="{D40E5131-FF51-4A4D-8478-09B9AFB7688D}"/>
                </a:ext>
              </a:extLst>
            </p:cNvPr>
            <p:cNvGrpSpPr>
              <a:grpSpLocks noChangeAspect="1"/>
            </p:cNvGrpSpPr>
            <p:nvPr/>
          </p:nvGrpSpPr>
          <p:grpSpPr>
            <a:xfrm>
              <a:off x="6282543" y="4256325"/>
              <a:ext cx="801890" cy="855661"/>
              <a:chOff x="7157609" y="2724764"/>
              <a:chExt cx="1135611" cy="1211760"/>
            </a:xfrm>
            <a:solidFill>
              <a:schemeClr val="tx1">
                <a:alpha val="34000"/>
              </a:schemeClr>
            </a:solidFill>
          </p:grpSpPr>
          <p:sp>
            <p:nvSpPr>
              <p:cNvPr id="793" name="Rectangle 792">
                <a:extLst>
                  <a:ext uri="{FF2B5EF4-FFF2-40B4-BE49-F238E27FC236}">
                    <a16:creationId xmlns:a16="http://schemas.microsoft.com/office/drawing/2014/main" id="{87200356-C7EA-5A40-98AE-F3633C180C71}"/>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Rectangle 793">
                <a:extLst>
                  <a:ext uri="{FF2B5EF4-FFF2-40B4-BE49-F238E27FC236}">
                    <a16:creationId xmlns:a16="http://schemas.microsoft.com/office/drawing/2014/main" id="{A19CD029-52C4-3C46-9E50-73D9D212FD3C}"/>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Rectangle 794">
                <a:extLst>
                  <a:ext uri="{FF2B5EF4-FFF2-40B4-BE49-F238E27FC236}">
                    <a16:creationId xmlns:a16="http://schemas.microsoft.com/office/drawing/2014/main" id="{D86BA869-5867-3746-A68C-F7F7C8713D12}"/>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Rectangle 795">
                <a:extLst>
                  <a:ext uri="{FF2B5EF4-FFF2-40B4-BE49-F238E27FC236}">
                    <a16:creationId xmlns:a16="http://schemas.microsoft.com/office/drawing/2014/main" id="{2DEA9994-FD7C-224E-A2E3-D9989685FA4A}"/>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Rectangle 796">
                <a:extLst>
                  <a:ext uri="{FF2B5EF4-FFF2-40B4-BE49-F238E27FC236}">
                    <a16:creationId xmlns:a16="http://schemas.microsoft.com/office/drawing/2014/main" id="{65A2906A-99FD-C24D-8ED0-BB7722DE81EE}"/>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Rectangle 797">
                <a:extLst>
                  <a:ext uri="{FF2B5EF4-FFF2-40B4-BE49-F238E27FC236}">
                    <a16:creationId xmlns:a16="http://schemas.microsoft.com/office/drawing/2014/main" id="{4D88EB8D-2C40-5D45-AD19-3A7EF6EB270C}"/>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
                </a:r>
              </a:p>
            </p:txBody>
          </p:sp>
          <p:sp>
            <p:nvSpPr>
              <p:cNvPr id="799" name="Rectangle 798">
                <a:extLst>
                  <a:ext uri="{FF2B5EF4-FFF2-40B4-BE49-F238E27FC236}">
                    <a16:creationId xmlns:a16="http://schemas.microsoft.com/office/drawing/2014/main" id="{A0800CD2-BF81-E445-B2C8-16640F811065}"/>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Rectangle 799">
                <a:extLst>
                  <a:ext uri="{FF2B5EF4-FFF2-40B4-BE49-F238E27FC236}">
                    <a16:creationId xmlns:a16="http://schemas.microsoft.com/office/drawing/2014/main" id="{516DA547-01E9-C04C-B272-C237F964CA6E}"/>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Rectangle 800">
                <a:extLst>
                  <a:ext uri="{FF2B5EF4-FFF2-40B4-BE49-F238E27FC236}">
                    <a16:creationId xmlns:a16="http://schemas.microsoft.com/office/drawing/2014/main" id="{BF25F412-F672-1E4D-842D-7449406C6A27}"/>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2" name="Group 801">
              <a:extLst>
                <a:ext uri="{FF2B5EF4-FFF2-40B4-BE49-F238E27FC236}">
                  <a16:creationId xmlns:a16="http://schemas.microsoft.com/office/drawing/2014/main" id="{D79B08E7-0CB7-F24E-ADFF-61E17DD440D0}"/>
                </a:ext>
              </a:extLst>
            </p:cNvPr>
            <p:cNvGrpSpPr>
              <a:grpSpLocks noChangeAspect="1"/>
            </p:cNvGrpSpPr>
            <p:nvPr/>
          </p:nvGrpSpPr>
          <p:grpSpPr>
            <a:xfrm>
              <a:off x="7151763" y="3955278"/>
              <a:ext cx="801890" cy="855661"/>
              <a:chOff x="9636225" y="2795267"/>
              <a:chExt cx="1135611" cy="1211760"/>
            </a:xfrm>
            <a:solidFill>
              <a:srgbClr val="FFC000"/>
            </a:solidFill>
          </p:grpSpPr>
          <p:sp>
            <p:nvSpPr>
              <p:cNvPr id="803" name="Rectangle 802">
                <a:extLst>
                  <a:ext uri="{FF2B5EF4-FFF2-40B4-BE49-F238E27FC236}">
                    <a16:creationId xmlns:a16="http://schemas.microsoft.com/office/drawing/2014/main" id="{BC4BB2CA-9615-F44E-BD04-FDB9E67E6D45}"/>
                  </a:ext>
                </a:extLst>
              </p:cNvPr>
              <p:cNvSpPr/>
              <p:nvPr/>
            </p:nvSpPr>
            <p:spPr>
              <a:xfrm>
                <a:off x="9636225"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4" name="Rectangle 803">
                <a:extLst>
                  <a:ext uri="{FF2B5EF4-FFF2-40B4-BE49-F238E27FC236}">
                    <a16:creationId xmlns:a16="http://schemas.microsoft.com/office/drawing/2014/main" id="{090404CD-0BC8-724B-9CDA-65F187D4D32F}"/>
                  </a:ext>
                </a:extLst>
              </p:cNvPr>
              <p:cNvSpPr/>
              <p:nvPr/>
            </p:nvSpPr>
            <p:spPr>
              <a:xfrm>
                <a:off x="10393299"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5" name="Rectangle 804">
                <a:extLst>
                  <a:ext uri="{FF2B5EF4-FFF2-40B4-BE49-F238E27FC236}">
                    <a16:creationId xmlns:a16="http://schemas.microsoft.com/office/drawing/2014/main" id="{19C8A5BC-711D-F747-8645-0670DAC3BAF3}"/>
                  </a:ext>
                </a:extLst>
              </p:cNvPr>
              <p:cNvSpPr/>
              <p:nvPr/>
            </p:nvSpPr>
            <p:spPr>
              <a:xfrm>
                <a:off x="10014762"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6" name="Rectangle 805">
                <a:extLst>
                  <a:ext uri="{FF2B5EF4-FFF2-40B4-BE49-F238E27FC236}">
                    <a16:creationId xmlns:a16="http://schemas.microsoft.com/office/drawing/2014/main" id="{6F5850B0-709B-914B-A730-84C6F3233D4C}"/>
                  </a:ext>
                </a:extLst>
              </p:cNvPr>
              <p:cNvSpPr/>
              <p:nvPr/>
            </p:nvSpPr>
            <p:spPr>
              <a:xfrm>
                <a:off x="9636225"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7" name="Rectangle 806">
                <a:extLst>
                  <a:ext uri="{FF2B5EF4-FFF2-40B4-BE49-F238E27FC236}">
                    <a16:creationId xmlns:a16="http://schemas.microsoft.com/office/drawing/2014/main" id="{EA8FF0F6-09FD-E94F-960D-0E23E22EE793}"/>
                  </a:ext>
                </a:extLst>
              </p:cNvPr>
              <p:cNvSpPr/>
              <p:nvPr/>
            </p:nvSpPr>
            <p:spPr>
              <a:xfrm>
                <a:off x="10393299"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8" name="Rectangle 807">
                <a:extLst>
                  <a:ext uri="{FF2B5EF4-FFF2-40B4-BE49-F238E27FC236}">
                    <a16:creationId xmlns:a16="http://schemas.microsoft.com/office/drawing/2014/main" id="{EF1DA393-6153-114C-81F3-41E98BB98E6C}"/>
                  </a:ext>
                </a:extLst>
              </p:cNvPr>
              <p:cNvSpPr/>
              <p:nvPr/>
            </p:nvSpPr>
            <p:spPr>
              <a:xfrm>
                <a:off x="10014762"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9" name="Rectangle 808">
                <a:extLst>
                  <a:ext uri="{FF2B5EF4-FFF2-40B4-BE49-F238E27FC236}">
                    <a16:creationId xmlns:a16="http://schemas.microsoft.com/office/drawing/2014/main" id="{F4A43CB6-1C6E-3843-81F2-102A47232A61}"/>
                  </a:ext>
                </a:extLst>
              </p:cNvPr>
              <p:cNvSpPr/>
              <p:nvPr/>
            </p:nvSpPr>
            <p:spPr>
              <a:xfrm>
                <a:off x="9636225"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0" name="Rectangle 809">
                <a:extLst>
                  <a:ext uri="{FF2B5EF4-FFF2-40B4-BE49-F238E27FC236}">
                    <a16:creationId xmlns:a16="http://schemas.microsoft.com/office/drawing/2014/main" id="{6EAB7374-139D-7A46-9A31-29B7A467DD98}"/>
                  </a:ext>
                </a:extLst>
              </p:cNvPr>
              <p:cNvSpPr/>
              <p:nvPr/>
            </p:nvSpPr>
            <p:spPr>
              <a:xfrm>
                <a:off x="10393299"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1" name="Rectangle 810">
                <a:extLst>
                  <a:ext uri="{FF2B5EF4-FFF2-40B4-BE49-F238E27FC236}">
                    <a16:creationId xmlns:a16="http://schemas.microsoft.com/office/drawing/2014/main" id="{C1C34083-9FEA-994E-80D4-00614CDCDCED}"/>
                  </a:ext>
                </a:extLst>
              </p:cNvPr>
              <p:cNvSpPr/>
              <p:nvPr/>
            </p:nvSpPr>
            <p:spPr>
              <a:xfrm>
                <a:off x="10014762"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12" name="Group 811">
              <a:extLst>
                <a:ext uri="{FF2B5EF4-FFF2-40B4-BE49-F238E27FC236}">
                  <a16:creationId xmlns:a16="http://schemas.microsoft.com/office/drawing/2014/main" id="{C02E3C92-27C9-1F4B-BA4D-ACD81EFCE7C8}"/>
                </a:ext>
              </a:extLst>
            </p:cNvPr>
            <p:cNvGrpSpPr>
              <a:grpSpLocks noChangeAspect="1"/>
            </p:cNvGrpSpPr>
            <p:nvPr/>
          </p:nvGrpSpPr>
          <p:grpSpPr>
            <a:xfrm>
              <a:off x="7693585" y="4263982"/>
              <a:ext cx="801890" cy="855661"/>
              <a:chOff x="7157609" y="2724764"/>
              <a:chExt cx="1135611" cy="1211760"/>
            </a:xfrm>
            <a:solidFill>
              <a:schemeClr val="tx1">
                <a:alpha val="34000"/>
              </a:schemeClr>
            </a:solidFill>
          </p:grpSpPr>
          <p:sp>
            <p:nvSpPr>
              <p:cNvPr id="813" name="Rectangle 812">
                <a:extLst>
                  <a:ext uri="{FF2B5EF4-FFF2-40B4-BE49-F238E27FC236}">
                    <a16:creationId xmlns:a16="http://schemas.microsoft.com/office/drawing/2014/main" id="{87FC06E8-7F77-AC47-B03E-39BF41F842A7}"/>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4" name="Rectangle 813">
                <a:extLst>
                  <a:ext uri="{FF2B5EF4-FFF2-40B4-BE49-F238E27FC236}">
                    <a16:creationId xmlns:a16="http://schemas.microsoft.com/office/drawing/2014/main" id="{A8B8C382-2487-A947-A569-4444E1AD3733}"/>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5" name="Rectangle 814">
                <a:extLst>
                  <a:ext uri="{FF2B5EF4-FFF2-40B4-BE49-F238E27FC236}">
                    <a16:creationId xmlns:a16="http://schemas.microsoft.com/office/drawing/2014/main" id="{BB60E43A-D251-8148-92A7-361A6CD4CF95}"/>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6" name="Rectangle 815">
                <a:extLst>
                  <a:ext uri="{FF2B5EF4-FFF2-40B4-BE49-F238E27FC236}">
                    <a16:creationId xmlns:a16="http://schemas.microsoft.com/office/drawing/2014/main" id="{D4F2D647-7FA4-A54F-8091-B93ACBF80DEE}"/>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7" name="Rectangle 816">
                <a:extLst>
                  <a:ext uri="{FF2B5EF4-FFF2-40B4-BE49-F238E27FC236}">
                    <a16:creationId xmlns:a16="http://schemas.microsoft.com/office/drawing/2014/main" id="{77700AB5-3209-1C4E-9D69-B358BEEFD89A}"/>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8" name="Rectangle 817">
                <a:extLst>
                  <a:ext uri="{FF2B5EF4-FFF2-40B4-BE49-F238E27FC236}">
                    <a16:creationId xmlns:a16="http://schemas.microsoft.com/office/drawing/2014/main" id="{902A3AD8-B740-4149-9BA5-15E3883603FD}"/>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t>
                </a:r>
              </a:p>
            </p:txBody>
          </p:sp>
          <p:sp>
            <p:nvSpPr>
              <p:cNvPr id="819" name="Rectangle 818">
                <a:extLst>
                  <a:ext uri="{FF2B5EF4-FFF2-40B4-BE49-F238E27FC236}">
                    <a16:creationId xmlns:a16="http://schemas.microsoft.com/office/drawing/2014/main" id="{0DC17AF6-9157-4D4C-B94F-5B8F841DD55E}"/>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 name="Rectangle 819">
                <a:extLst>
                  <a:ext uri="{FF2B5EF4-FFF2-40B4-BE49-F238E27FC236}">
                    <a16:creationId xmlns:a16="http://schemas.microsoft.com/office/drawing/2014/main" id="{B845EA58-1C39-5148-BF91-86A93DC2DE3E}"/>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 name="Rectangle 820">
                <a:extLst>
                  <a:ext uri="{FF2B5EF4-FFF2-40B4-BE49-F238E27FC236}">
                    <a16:creationId xmlns:a16="http://schemas.microsoft.com/office/drawing/2014/main" id="{8FEB8139-C2ED-724C-AE9C-46FB96C4C97E}"/>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2" name="Group 821">
              <a:extLst>
                <a:ext uri="{FF2B5EF4-FFF2-40B4-BE49-F238E27FC236}">
                  <a16:creationId xmlns:a16="http://schemas.microsoft.com/office/drawing/2014/main" id="{0CAA1024-EC0B-B140-95A5-F2CBFE37C9E2}"/>
                </a:ext>
              </a:extLst>
            </p:cNvPr>
            <p:cNvGrpSpPr>
              <a:grpSpLocks noChangeAspect="1"/>
            </p:cNvGrpSpPr>
            <p:nvPr/>
          </p:nvGrpSpPr>
          <p:grpSpPr>
            <a:xfrm>
              <a:off x="2760501" y="5218764"/>
              <a:ext cx="801890" cy="855661"/>
              <a:chOff x="9636225" y="2795267"/>
              <a:chExt cx="1135611" cy="1211760"/>
            </a:xfrm>
            <a:solidFill>
              <a:srgbClr val="FFC000"/>
            </a:solidFill>
          </p:grpSpPr>
          <p:sp>
            <p:nvSpPr>
              <p:cNvPr id="823" name="Rectangle 822">
                <a:extLst>
                  <a:ext uri="{FF2B5EF4-FFF2-40B4-BE49-F238E27FC236}">
                    <a16:creationId xmlns:a16="http://schemas.microsoft.com/office/drawing/2014/main" id="{5CAB099F-812B-EC40-80E7-CCB759AA7FFC}"/>
                  </a:ext>
                </a:extLst>
              </p:cNvPr>
              <p:cNvSpPr/>
              <p:nvPr/>
            </p:nvSpPr>
            <p:spPr>
              <a:xfrm>
                <a:off x="9636225"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4" name="Rectangle 823">
                <a:extLst>
                  <a:ext uri="{FF2B5EF4-FFF2-40B4-BE49-F238E27FC236}">
                    <a16:creationId xmlns:a16="http://schemas.microsoft.com/office/drawing/2014/main" id="{C9A6FB8D-44CE-0F4F-887B-7F1FD8825EAA}"/>
                  </a:ext>
                </a:extLst>
              </p:cNvPr>
              <p:cNvSpPr/>
              <p:nvPr/>
            </p:nvSpPr>
            <p:spPr>
              <a:xfrm>
                <a:off x="10393299"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5" name="Rectangle 824">
                <a:extLst>
                  <a:ext uri="{FF2B5EF4-FFF2-40B4-BE49-F238E27FC236}">
                    <a16:creationId xmlns:a16="http://schemas.microsoft.com/office/drawing/2014/main" id="{B95C0B12-1242-024D-972E-0BD7B95DE707}"/>
                  </a:ext>
                </a:extLst>
              </p:cNvPr>
              <p:cNvSpPr/>
              <p:nvPr/>
            </p:nvSpPr>
            <p:spPr>
              <a:xfrm>
                <a:off x="10014762"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6" name="Rectangle 825">
                <a:extLst>
                  <a:ext uri="{FF2B5EF4-FFF2-40B4-BE49-F238E27FC236}">
                    <a16:creationId xmlns:a16="http://schemas.microsoft.com/office/drawing/2014/main" id="{25DDA048-0EA3-E043-B4DE-3A6FB6FD1D61}"/>
                  </a:ext>
                </a:extLst>
              </p:cNvPr>
              <p:cNvSpPr/>
              <p:nvPr/>
            </p:nvSpPr>
            <p:spPr>
              <a:xfrm>
                <a:off x="9636225"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7" name="Rectangle 826">
                <a:extLst>
                  <a:ext uri="{FF2B5EF4-FFF2-40B4-BE49-F238E27FC236}">
                    <a16:creationId xmlns:a16="http://schemas.microsoft.com/office/drawing/2014/main" id="{C7DAE617-424B-D347-A987-7296D5792C19}"/>
                  </a:ext>
                </a:extLst>
              </p:cNvPr>
              <p:cNvSpPr/>
              <p:nvPr/>
            </p:nvSpPr>
            <p:spPr>
              <a:xfrm>
                <a:off x="10393299"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8" name="Rectangle 827">
                <a:extLst>
                  <a:ext uri="{FF2B5EF4-FFF2-40B4-BE49-F238E27FC236}">
                    <a16:creationId xmlns:a16="http://schemas.microsoft.com/office/drawing/2014/main" id="{478342C8-E0CC-3F48-AE3D-F3BAB184E1BF}"/>
                  </a:ext>
                </a:extLst>
              </p:cNvPr>
              <p:cNvSpPr/>
              <p:nvPr/>
            </p:nvSpPr>
            <p:spPr>
              <a:xfrm>
                <a:off x="10014762"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9" name="Rectangle 828">
                <a:extLst>
                  <a:ext uri="{FF2B5EF4-FFF2-40B4-BE49-F238E27FC236}">
                    <a16:creationId xmlns:a16="http://schemas.microsoft.com/office/drawing/2014/main" id="{FCF96A2A-513F-514B-B744-7A06254589AB}"/>
                  </a:ext>
                </a:extLst>
              </p:cNvPr>
              <p:cNvSpPr/>
              <p:nvPr/>
            </p:nvSpPr>
            <p:spPr>
              <a:xfrm>
                <a:off x="9636225"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0" name="Rectangle 829">
                <a:extLst>
                  <a:ext uri="{FF2B5EF4-FFF2-40B4-BE49-F238E27FC236}">
                    <a16:creationId xmlns:a16="http://schemas.microsoft.com/office/drawing/2014/main" id="{33653BFC-F8CC-D24A-B317-0923A2B97B4F}"/>
                  </a:ext>
                </a:extLst>
              </p:cNvPr>
              <p:cNvSpPr/>
              <p:nvPr/>
            </p:nvSpPr>
            <p:spPr>
              <a:xfrm>
                <a:off x="10393299"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1" name="Rectangle 830">
                <a:extLst>
                  <a:ext uri="{FF2B5EF4-FFF2-40B4-BE49-F238E27FC236}">
                    <a16:creationId xmlns:a16="http://schemas.microsoft.com/office/drawing/2014/main" id="{899A2A85-6BC6-704C-A877-8FF216C4C64F}"/>
                  </a:ext>
                </a:extLst>
              </p:cNvPr>
              <p:cNvSpPr/>
              <p:nvPr/>
            </p:nvSpPr>
            <p:spPr>
              <a:xfrm>
                <a:off x="10014762"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32" name="Group 831">
              <a:extLst>
                <a:ext uri="{FF2B5EF4-FFF2-40B4-BE49-F238E27FC236}">
                  <a16:creationId xmlns:a16="http://schemas.microsoft.com/office/drawing/2014/main" id="{F12A61DB-46C7-C44A-877C-012E733286EE}"/>
                </a:ext>
              </a:extLst>
            </p:cNvPr>
            <p:cNvGrpSpPr>
              <a:grpSpLocks noChangeAspect="1"/>
            </p:cNvGrpSpPr>
            <p:nvPr/>
          </p:nvGrpSpPr>
          <p:grpSpPr>
            <a:xfrm>
              <a:off x="2229977" y="5784121"/>
              <a:ext cx="801890" cy="855661"/>
              <a:chOff x="7157609" y="2724764"/>
              <a:chExt cx="1135611" cy="1211760"/>
            </a:xfrm>
            <a:solidFill>
              <a:schemeClr val="tx1">
                <a:alpha val="34000"/>
              </a:schemeClr>
            </a:solidFill>
          </p:grpSpPr>
          <p:sp>
            <p:nvSpPr>
              <p:cNvPr id="833" name="Rectangle 832">
                <a:extLst>
                  <a:ext uri="{FF2B5EF4-FFF2-40B4-BE49-F238E27FC236}">
                    <a16:creationId xmlns:a16="http://schemas.microsoft.com/office/drawing/2014/main" id="{FF88B989-7795-A54F-B9C1-500C3FC9AF88}"/>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4" name="Rectangle 833">
                <a:extLst>
                  <a:ext uri="{FF2B5EF4-FFF2-40B4-BE49-F238E27FC236}">
                    <a16:creationId xmlns:a16="http://schemas.microsoft.com/office/drawing/2014/main" id="{4ACB2581-15F4-1045-A823-C1D1240988CF}"/>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5" name="Rectangle 834">
                <a:extLst>
                  <a:ext uri="{FF2B5EF4-FFF2-40B4-BE49-F238E27FC236}">
                    <a16:creationId xmlns:a16="http://schemas.microsoft.com/office/drawing/2014/main" id="{923B80C6-D2D0-B44C-B7BE-E2140299851D}"/>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6" name="Rectangle 835">
                <a:extLst>
                  <a:ext uri="{FF2B5EF4-FFF2-40B4-BE49-F238E27FC236}">
                    <a16:creationId xmlns:a16="http://schemas.microsoft.com/office/drawing/2014/main" id="{0A8A113D-2361-4A44-A1CA-79C015B36E42}"/>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7" name="Rectangle 836">
                <a:extLst>
                  <a:ext uri="{FF2B5EF4-FFF2-40B4-BE49-F238E27FC236}">
                    <a16:creationId xmlns:a16="http://schemas.microsoft.com/office/drawing/2014/main" id="{1AC6BD86-D4D2-7E4E-B7F8-70102B58D6B7}"/>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8" name="Rectangle 837">
                <a:extLst>
                  <a:ext uri="{FF2B5EF4-FFF2-40B4-BE49-F238E27FC236}">
                    <a16:creationId xmlns:a16="http://schemas.microsoft.com/office/drawing/2014/main" id="{34F55EC2-319E-EB4C-9DE4-4AAD096BDC62}"/>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a:t>
                </a:r>
              </a:p>
            </p:txBody>
          </p:sp>
          <p:sp>
            <p:nvSpPr>
              <p:cNvPr id="839" name="Rectangle 838">
                <a:extLst>
                  <a:ext uri="{FF2B5EF4-FFF2-40B4-BE49-F238E27FC236}">
                    <a16:creationId xmlns:a16="http://schemas.microsoft.com/office/drawing/2014/main" id="{D8CDAC4D-46F1-D748-892E-2BD226A90452}"/>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0" name="Rectangle 839">
                <a:extLst>
                  <a:ext uri="{FF2B5EF4-FFF2-40B4-BE49-F238E27FC236}">
                    <a16:creationId xmlns:a16="http://schemas.microsoft.com/office/drawing/2014/main" id="{2F13459B-BCE3-1E47-88DD-A5CF5D5017A2}"/>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1" name="Rectangle 840">
                <a:extLst>
                  <a:ext uri="{FF2B5EF4-FFF2-40B4-BE49-F238E27FC236}">
                    <a16:creationId xmlns:a16="http://schemas.microsoft.com/office/drawing/2014/main" id="{E4C8FA60-9A39-F547-A422-38F7958B853E}"/>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2" name="Group 841">
              <a:extLst>
                <a:ext uri="{FF2B5EF4-FFF2-40B4-BE49-F238E27FC236}">
                  <a16:creationId xmlns:a16="http://schemas.microsoft.com/office/drawing/2014/main" id="{5F6D4255-7CA2-E946-9FF2-E778E281ED3E}"/>
                </a:ext>
              </a:extLst>
            </p:cNvPr>
            <p:cNvGrpSpPr>
              <a:grpSpLocks noChangeAspect="1"/>
            </p:cNvGrpSpPr>
            <p:nvPr/>
          </p:nvGrpSpPr>
          <p:grpSpPr>
            <a:xfrm>
              <a:off x="3900279" y="5217434"/>
              <a:ext cx="801890" cy="855661"/>
              <a:chOff x="9636225" y="2795267"/>
              <a:chExt cx="1135611" cy="1211760"/>
            </a:xfrm>
            <a:solidFill>
              <a:srgbClr val="FFC000"/>
            </a:solidFill>
          </p:grpSpPr>
          <p:sp>
            <p:nvSpPr>
              <p:cNvPr id="843" name="Rectangle 842">
                <a:extLst>
                  <a:ext uri="{FF2B5EF4-FFF2-40B4-BE49-F238E27FC236}">
                    <a16:creationId xmlns:a16="http://schemas.microsoft.com/office/drawing/2014/main" id="{BDC207E7-4713-1744-BCE3-DE08DAFBA2B8}"/>
                  </a:ext>
                </a:extLst>
              </p:cNvPr>
              <p:cNvSpPr/>
              <p:nvPr/>
            </p:nvSpPr>
            <p:spPr>
              <a:xfrm>
                <a:off x="9636225"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4" name="Rectangle 843">
                <a:extLst>
                  <a:ext uri="{FF2B5EF4-FFF2-40B4-BE49-F238E27FC236}">
                    <a16:creationId xmlns:a16="http://schemas.microsoft.com/office/drawing/2014/main" id="{7D214ECD-2942-AF46-8932-07FC6E5A3516}"/>
                  </a:ext>
                </a:extLst>
              </p:cNvPr>
              <p:cNvSpPr/>
              <p:nvPr/>
            </p:nvSpPr>
            <p:spPr>
              <a:xfrm>
                <a:off x="10393299"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5" name="Rectangle 844">
                <a:extLst>
                  <a:ext uri="{FF2B5EF4-FFF2-40B4-BE49-F238E27FC236}">
                    <a16:creationId xmlns:a16="http://schemas.microsoft.com/office/drawing/2014/main" id="{4B5218B5-8205-3847-A517-46A7ADFB317B}"/>
                  </a:ext>
                </a:extLst>
              </p:cNvPr>
              <p:cNvSpPr/>
              <p:nvPr/>
            </p:nvSpPr>
            <p:spPr>
              <a:xfrm>
                <a:off x="10014762"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6" name="Rectangle 845">
                <a:extLst>
                  <a:ext uri="{FF2B5EF4-FFF2-40B4-BE49-F238E27FC236}">
                    <a16:creationId xmlns:a16="http://schemas.microsoft.com/office/drawing/2014/main" id="{3B6A579D-3321-894B-A560-405487B5C3FA}"/>
                  </a:ext>
                </a:extLst>
              </p:cNvPr>
              <p:cNvSpPr/>
              <p:nvPr/>
            </p:nvSpPr>
            <p:spPr>
              <a:xfrm>
                <a:off x="9636225"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7" name="Rectangle 846">
                <a:extLst>
                  <a:ext uri="{FF2B5EF4-FFF2-40B4-BE49-F238E27FC236}">
                    <a16:creationId xmlns:a16="http://schemas.microsoft.com/office/drawing/2014/main" id="{74C30776-BFB7-AC47-B6B9-66D9F3927865}"/>
                  </a:ext>
                </a:extLst>
              </p:cNvPr>
              <p:cNvSpPr/>
              <p:nvPr/>
            </p:nvSpPr>
            <p:spPr>
              <a:xfrm>
                <a:off x="10393299"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8" name="Rectangle 847">
                <a:extLst>
                  <a:ext uri="{FF2B5EF4-FFF2-40B4-BE49-F238E27FC236}">
                    <a16:creationId xmlns:a16="http://schemas.microsoft.com/office/drawing/2014/main" id="{9951613B-B292-6C43-98F9-9ECF2A1B84DC}"/>
                  </a:ext>
                </a:extLst>
              </p:cNvPr>
              <p:cNvSpPr/>
              <p:nvPr/>
            </p:nvSpPr>
            <p:spPr>
              <a:xfrm>
                <a:off x="10014762"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9" name="Rectangle 848">
                <a:extLst>
                  <a:ext uri="{FF2B5EF4-FFF2-40B4-BE49-F238E27FC236}">
                    <a16:creationId xmlns:a16="http://schemas.microsoft.com/office/drawing/2014/main" id="{97E23694-D6AF-554F-807E-BCBCD4BBFD8B}"/>
                  </a:ext>
                </a:extLst>
              </p:cNvPr>
              <p:cNvSpPr/>
              <p:nvPr/>
            </p:nvSpPr>
            <p:spPr>
              <a:xfrm>
                <a:off x="9636225"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0" name="Rectangle 849">
                <a:extLst>
                  <a:ext uri="{FF2B5EF4-FFF2-40B4-BE49-F238E27FC236}">
                    <a16:creationId xmlns:a16="http://schemas.microsoft.com/office/drawing/2014/main" id="{9F0B1ACB-7A70-CE43-AA1F-F00C04B1A2D9}"/>
                  </a:ext>
                </a:extLst>
              </p:cNvPr>
              <p:cNvSpPr/>
              <p:nvPr/>
            </p:nvSpPr>
            <p:spPr>
              <a:xfrm>
                <a:off x="10393299"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1" name="Rectangle 850">
                <a:extLst>
                  <a:ext uri="{FF2B5EF4-FFF2-40B4-BE49-F238E27FC236}">
                    <a16:creationId xmlns:a16="http://schemas.microsoft.com/office/drawing/2014/main" id="{A019290C-D74E-624A-9EBC-E1EFC1AC33CC}"/>
                  </a:ext>
                </a:extLst>
              </p:cNvPr>
              <p:cNvSpPr/>
              <p:nvPr/>
            </p:nvSpPr>
            <p:spPr>
              <a:xfrm>
                <a:off x="10014762"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52" name="Group 851">
              <a:extLst>
                <a:ext uri="{FF2B5EF4-FFF2-40B4-BE49-F238E27FC236}">
                  <a16:creationId xmlns:a16="http://schemas.microsoft.com/office/drawing/2014/main" id="{BEE6DAA5-B620-3E48-A265-5A4630F241C9}"/>
                </a:ext>
              </a:extLst>
            </p:cNvPr>
            <p:cNvGrpSpPr>
              <a:grpSpLocks noChangeAspect="1"/>
            </p:cNvGrpSpPr>
            <p:nvPr/>
          </p:nvGrpSpPr>
          <p:grpSpPr>
            <a:xfrm>
              <a:off x="3642339" y="5776191"/>
              <a:ext cx="801890" cy="855661"/>
              <a:chOff x="7157609" y="2724764"/>
              <a:chExt cx="1135611" cy="1211760"/>
            </a:xfrm>
            <a:solidFill>
              <a:schemeClr val="tx1">
                <a:alpha val="34000"/>
              </a:schemeClr>
            </a:solidFill>
          </p:grpSpPr>
          <p:sp>
            <p:nvSpPr>
              <p:cNvPr id="853" name="Rectangle 852">
                <a:extLst>
                  <a:ext uri="{FF2B5EF4-FFF2-40B4-BE49-F238E27FC236}">
                    <a16:creationId xmlns:a16="http://schemas.microsoft.com/office/drawing/2014/main" id="{8967C9E6-6708-BE47-BD7B-21B967288328}"/>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4" name="Rectangle 853">
                <a:extLst>
                  <a:ext uri="{FF2B5EF4-FFF2-40B4-BE49-F238E27FC236}">
                    <a16:creationId xmlns:a16="http://schemas.microsoft.com/office/drawing/2014/main" id="{D73F23DB-52B9-FD4C-8161-074DC2E0BCEC}"/>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5" name="Rectangle 854">
                <a:extLst>
                  <a:ext uri="{FF2B5EF4-FFF2-40B4-BE49-F238E27FC236}">
                    <a16:creationId xmlns:a16="http://schemas.microsoft.com/office/drawing/2014/main" id="{5805557A-024E-B947-93A7-DEA774B4D400}"/>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6" name="Rectangle 855">
                <a:extLst>
                  <a:ext uri="{FF2B5EF4-FFF2-40B4-BE49-F238E27FC236}">
                    <a16:creationId xmlns:a16="http://schemas.microsoft.com/office/drawing/2014/main" id="{D593E149-6BAB-8F46-AF40-4639993045CF}"/>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7" name="Rectangle 856">
                <a:extLst>
                  <a:ext uri="{FF2B5EF4-FFF2-40B4-BE49-F238E27FC236}">
                    <a16:creationId xmlns:a16="http://schemas.microsoft.com/office/drawing/2014/main" id="{5E1B7A15-3113-6D41-82AE-6434F84D7F89}"/>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8" name="Rectangle 857">
                <a:extLst>
                  <a:ext uri="{FF2B5EF4-FFF2-40B4-BE49-F238E27FC236}">
                    <a16:creationId xmlns:a16="http://schemas.microsoft.com/office/drawing/2014/main" id="{57087E8E-8F27-374A-981F-14960B0B439A}"/>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859" name="Rectangle 858">
                <a:extLst>
                  <a:ext uri="{FF2B5EF4-FFF2-40B4-BE49-F238E27FC236}">
                    <a16:creationId xmlns:a16="http://schemas.microsoft.com/office/drawing/2014/main" id="{07065A05-DC62-7F43-A18E-6D189AC34333}"/>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 name="Rectangle 859">
                <a:extLst>
                  <a:ext uri="{FF2B5EF4-FFF2-40B4-BE49-F238E27FC236}">
                    <a16:creationId xmlns:a16="http://schemas.microsoft.com/office/drawing/2014/main" id="{FAA490AE-4717-1A4B-A956-30A91C1F978E}"/>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1" name="Rectangle 860">
                <a:extLst>
                  <a:ext uri="{FF2B5EF4-FFF2-40B4-BE49-F238E27FC236}">
                    <a16:creationId xmlns:a16="http://schemas.microsoft.com/office/drawing/2014/main" id="{9EE0ED4F-EDF2-AB4A-B1FD-03F0779AF96A}"/>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2" name="Group 861">
              <a:extLst>
                <a:ext uri="{FF2B5EF4-FFF2-40B4-BE49-F238E27FC236}">
                  <a16:creationId xmlns:a16="http://schemas.microsoft.com/office/drawing/2014/main" id="{8D622A98-9CAC-644B-A3F2-F97357BFF277}"/>
                </a:ext>
              </a:extLst>
            </p:cNvPr>
            <p:cNvGrpSpPr>
              <a:grpSpLocks noChangeAspect="1"/>
            </p:cNvGrpSpPr>
            <p:nvPr/>
          </p:nvGrpSpPr>
          <p:grpSpPr>
            <a:xfrm>
              <a:off x="5144163" y="5228200"/>
              <a:ext cx="801890" cy="855661"/>
              <a:chOff x="9636225" y="2795267"/>
              <a:chExt cx="1135611" cy="1211760"/>
            </a:xfrm>
            <a:solidFill>
              <a:srgbClr val="FFC000"/>
            </a:solidFill>
          </p:grpSpPr>
          <p:sp>
            <p:nvSpPr>
              <p:cNvPr id="863" name="Rectangle 862">
                <a:extLst>
                  <a:ext uri="{FF2B5EF4-FFF2-40B4-BE49-F238E27FC236}">
                    <a16:creationId xmlns:a16="http://schemas.microsoft.com/office/drawing/2014/main" id="{0EE313CA-3139-E44A-A22C-5082B902BC51}"/>
                  </a:ext>
                </a:extLst>
              </p:cNvPr>
              <p:cNvSpPr/>
              <p:nvPr/>
            </p:nvSpPr>
            <p:spPr>
              <a:xfrm>
                <a:off x="9636225"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4" name="Rectangle 863">
                <a:extLst>
                  <a:ext uri="{FF2B5EF4-FFF2-40B4-BE49-F238E27FC236}">
                    <a16:creationId xmlns:a16="http://schemas.microsoft.com/office/drawing/2014/main" id="{3198C4F3-DE02-5B4B-A34D-F140A16D7C18}"/>
                  </a:ext>
                </a:extLst>
              </p:cNvPr>
              <p:cNvSpPr/>
              <p:nvPr/>
            </p:nvSpPr>
            <p:spPr>
              <a:xfrm>
                <a:off x="10393299"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5" name="Rectangle 864">
                <a:extLst>
                  <a:ext uri="{FF2B5EF4-FFF2-40B4-BE49-F238E27FC236}">
                    <a16:creationId xmlns:a16="http://schemas.microsoft.com/office/drawing/2014/main" id="{62FFF89E-C9B5-C94C-B851-551154760A2F}"/>
                  </a:ext>
                </a:extLst>
              </p:cNvPr>
              <p:cNvSpPr/>
              <p:nvPr/>
            </p:nvSpPr>
            <p:spPr>
              <a:xfrm>
                <a:off x="10014762"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6" name="Rectangle 865">
                <a:extLst>
                  <a:ext uri="{FF2B5EF4-FFF2-40B4-BE49-F238E27FC236}">
                    <a16:creationId xmlns:a16="http://schemas.microsoft.com/office/drawing/2014/main" id="{AFA35CFA-7243-564A-9A8D-42BA8AD6D99F}"/>
                  </a:ext>
                </a:extLst>
              </p:cNvPr>
              <p:cNvSpPr/>
              <p:nvPr/>
            </p:nvSpPr>
            <p:spPr>
              <a:xfrm>
                <a:off x="9636225"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7" name="Rectangle 866">
                <a:extLst>
                  <a:ext uri="{FF2B5EF4-FFF2-40B4-BE49-F238E27FC236}">
                    <a16:creationId xmlns:a16="http://schemas.microsoft.com/office/drawing/2014/main" id="{69A8CC8C-5561-744B-9ED1-CDCAF98380B2}"/>
                  </a:ext>
                </a:extLst>
              </p:cNvPr>
              <p:cNvSpPr/>
              <p:nvPr/>
            </p:nvSpPr>
            <p:spPr>
              <a:xfrm>
                <a:off x="10393299"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8" name="Rectangle 867">
                <a:extLst>
                  <a:ext uri="{FF2B5EF4-FFF2-40B4-BE49-F238E27FC236}">
                    <a16:creationId xmlns:a16="http://schemas.microsoft.com/office/drawing/2014/main" id="{EF80F4F7-AEA0-1646-B332-F252576EA699}"/>
                  </a:ext>
                </a:extLst>
              </p:cNvPr>
              <p:cNvSpPr/>
              <p:nvPr/>
            </p:nvSpPr>
            <p:spPr>
              <a:xfrm>
                <a:off x="10014762"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9" name="Rectangle 868">
                <a:extLst>
                  <a:ext uri="{FF2B5EF4-FFF2-40B4-BE49-F238E27FC236}">
                    <a16:creationId xmlns:a16="http://schemas.microsoft.com/office/drawing/2014/main" id="{94C9B55C-A319-3F45-8B3E-290C04F0EEA6}"/>
                  </a:ext>
                </a:extLst>
              </p:cNvPr>
              <p:cNvSpPr/>
              <p:nvPr/>
            </p:nvSpPr>
            <p:spPr>
              <a:xfrm>
                <a:off x="9636225"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0" name="Rectangle 869">
                <a:extLst>
                  <a:ext uri="{FF2B5EF4-FFF2-40B4-BE49-F238E27FC236}">
                    <a16:creationId xmlns:a16="http://schemas.microsoft.com/office/drawing/2014/main" id="{641CC0CA-38C0-6241-BFC1-B09BAA858A03}"/>
                  </a:ext>
                </a:extLst>
              </p:cNvPr>
              <p:cNvSpPr/>
              <p:nvPr/>
            </p:nvSpPr>
            <p:spPr>
              <a:xfrm>
                <a:off x="10393299"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1" name="Rectangle 870">
                <a:extLst>
                  <a:ext uri="{FF2B5EF4-FFF2-40B4-BE49-F238E27FC236}">
                    <a16:creationId xmlns:a16="http://schemas.microsoft.com/office/drawing/2014/main" id="{F318B7EE-E3E3-294A-A672-9008F403C46F}"/>
                  </a:ext>
                </a:extLst>
              </p:cNvPr>
              <p:cNvSpPr/>
              <p:nvPr/>
            </p:nvSpPr>
            <p:spPr>
              <a:xfrm>
                <a:off x="10014762"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72" name="Group 871">
              <a:extLst>
                <a:ext uri="{FF2B5EF4-FFF2-40B4-BE49-F238E27FC236}">
                  <a16:creationId xmlns:a16="http://schemas.microsoft.com/office/drawing/2014/main" id="{14D4E456-407D-4247-A651-D2929D1FCF69}"/>
                </a:ext>
              </a:extLst>
            </p:cNvPr>
            <p:cNvGrpSpPr>
              <a:grpSpLocks noChangeAspect="1"/>
            </p:cNvGrpSpPr>
            <p:nvPr/>
          </p:nvGrpSpPr>
          <p:grpSpPr>
            <a:xfrm>
              <a:off x="5153519" y="5789543"/>
              <a:ext cx="801890" cy="855661"/>
              <a:chOff x="7157609" y="2724764"/>
              <a:chExt cx="1135611" cy="1211760"/>
            </a:xfrm>
            <a:solidFill>
              <a:schemeClr val="tx1">
                <a:alpha val="34000"/>
              </a:schemeClr>
            </a:solidFill>
          </p:grpSpPr>
          <p:sp>
            <p:nvSpPr>
              <p:cNvPr id="873" name="Rectangle 872">
                <a:extLst>
                  <a:ext uri="{FF2B5EF4-FFF2-40B4-BE49-F238E27FC236}">
                    <a16:creationId xmlns:a16="http://schemas.microsoft.com/office/drawing/2014/main" id="{B7D73598-DB1A-A24F-A0D8-A42F87C5FABA}"/>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4" name="Rectangle 873">
                <a:extLst>
                  <a:ext uri="{FF2B5EF4-FFF2-40B4-BE49-F238E27FC236}">
                    <a16:creationId xmlns:a16="http://schemas.microsoft.com/office/drawing/2014/main" id="{B7B2497A-EAD2-DD4F-9C79-7607944EB737}"/>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5" name="Rectangle 874">
                <a:extLst>
                  <a:ext uri="{FF2B5EF4-FFF2-40B4-BE49-F238E27FC236}">
                    <a16:creationId xmlns:a16="http://schemas.microsoft.com/office/drawing/2014/main" id="{8A806005-AABD-9549-9EE3-3C35B1A58629}"/>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6" name="Rectangle 875">
                <a:extLst>
                  <a:ext uri="{FF2B5EF4-FFF2-40B4-BE49-F238E27FC236}">
                    <a16:creationId xmlns:a16="http://schemas.microsoft.com/office/drawing/2014/main" id="{C7F68877-317D-4B4E-AC1D-19340C67329B}"/>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7" name="Rectangle 876">
                <a:extLst>
                  <a:ext uri="{FF2B5EF4-FFF2-40B4-BE49-F238E27FC236}">
                    <a16:creationId xmlns:a16="http://schemas.microsoft.com/office/drawing/2014/main" id="{23F1EAD6-045B-574E-A680-B4B72A908C16}"/>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8" name="Rectangle 877">
                <a:extLst>
                  <a:ext uri="{FF2B5EF4-FFF2-40B4-BE49-F238E27FC236}">
                    <a16:creationId xmlns:a16="http://schemas.microsoft.com/office/drawing/2014/main" id="{0F88986B-B969-6E41-B79E-7376BF2C475D}"/>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t>
                </a:r>
              </a:p>
            </p:txBody>
          </p:sp>
          <p:sp>
            <p:nvSpPr>
              <p:cNvPr id="879" name="Rectangle 878">
                <a:extLst>
                  <a:ext uri="{FF2B5EF4-FFF2-40B4-BE49-F238E27FC236}">
                    <a16:creationId xmlns:a16="http://schemas.microsoft.com/office/drawing/2014/main" id="{EED3A856-7CDE-4842-8280-82A350F9E278}"/>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 name="Rectangle 879">
                <a:extLst>
                  <a:ext uri="{FF2B5EF4-FFF2-40B4-BE49-F238E27FC236}">
                    <a16:creationId xmlns:a16="http://schemas.microsoft.com/office/drawing/2014/main" id="{0BFBB710-2B11-8C4E-8CDC-ABE530BC0C51}"/>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1" name="Rectangle 880">
                <a:extLst>
                  <a:ext uri="{FF2B5EF4-FFF2-40B4-BE49-F238E27FC236}">
                    <a16:creationId xmlns:a16="http://schemas.microsoft.com/office/drawing/2014/main" id="{45832ADC-BB5A-E949-A9C5-4A14BCF3CBCF}"/>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2" name="Group 881">
              <a:extLst>
                <a:ext uri="{FF2B5EF4-FFF2-40B4-BE49-F238E27FC236}">
                  <a16:creationId xmlns:a16="http://schemas.microsoft.com/office/drawing/2014/main" id="{4FE1D2BD-FEF7-3B4E-B5B4-B3497EAD798F}"/>
                </a:ext>
              </a:extLst>
            </p:cNvPr>
            <p:cNvGrpSpPr>
              <a:grpSpLocks noChangeAspect="1"/>
            </p:cNvGrpSpPr>
            <p:nvPr/>
          </p:nvGrpSpPr>
          <p:grpSpPr>
            <a:xfrm>
              <a:off x="6050816" y="5220543"/>
              <a:ext cx="801890" cy="855661"/>
              <a:chOff x="9636225" y="2795267"/>
              <a:chExt cx="1135611" cy="1211760"/>
            </a:xfrm>
            <a:solidFill>
              <a:srgbClr val="FFC000"/>
            </a:solidFill>
          </p:grpSpPr>
          <p:sp>
            <p:nvSpPr>
              <p:cNvPr id="883" name="Rectangle 882">
                <a:extLst>
                  <a:ext uri="{FF2B5EF4-FFF2-40B4-BE49-F238E27FC236}">
                    <a16:creationId xmlns:a16="http://schemas.microsoft.com/office/drawing/2014/main" id="{244162CF-82B3-704B-BE97-50264C83DE95}"/>
                  </a:ext>
                </a:extLst>
              </p:cNvPr>
              <p:cNvSpPr/>
              <p:nvPr/>
            </p:nvSpPr>
            <p:spPr>
              <a:xfrm>
                <a:off x="9636225"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4" name="Rectangle 883">
                <a:extLst>
                  <a:ext uri="{FF2B5EF4-FFF2-40B4-BE49-F238E27FC236}">
                    <a16:creationId xmlns:a16="http://schemas.microsoft.com/office/drawing/2014/main" id="{7CAC2A69-0F19-0843-A6EB-AA64F9001A36}"/>
                  </a:ext>
                </a:extLst>
              </p:cNvPr>
              <p:cNvSpPr/>
              <p:nvPr/>
            </p:nvSpPr>
            <p:spPr>
              <a:xfrm>
                <a:off x="10393299"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5" name="Rectangle 884">
                <a:extLst>
                  <a:ext uri="{FF2B5EF4-FFF2-40B4-BE49-F238E27FC236}">
                    <a16:creationId xmlns:a16="http://schemas.microsoft.com/office/drawing/2014/main" id="{C7852A86-4E23-2644-B7DE-76B96F5946EC}"/>
                  </a:ext>
                </a:extLst>
              </p:cNvPr>
              <p:cNvSpPr/>
              <p:nvPr/>
            </p:nvSpPr>
            <p:spPr>
              <a:xfrm>
                <a:off x="10014762"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6" name="Rectangle 885">
                <a:extLst>
                  <a:ext uri="{FF2B5EF4-FFF2-40B4-BE49-F238E27FC236}">
                    <a16:creationId xmlns:a16="http://schemas.microsoft.com/office/drawing/2014/main" id="{7159A312-EF3C-B249-BCE1-670349A2EBEF}"/>
                  </a:ext>
                </a:extLst>
              </p:cNvPr>
              <p:cNvSpPr/>
              <p:nvPr/>
            </p:nvSpPr>
            <p:spPr>
              <a:xfrm>
                <a:off x="9636225"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7" name="Rectangle 886">
                <a:extLst>
                  <a:ext uri="{FF2B5EF4-FFF2-40B4-BE49-F238E27FC236}">
                    <a16:creationId xmlns:a16="http://schemas.microsoft.com/office/drawing/2014/main" id="{B14279E0-F48A-0F4C-8211-7FBB432EC53F}"/>
                  </a:ext>
                </a:extLst>
              </p:cNvPr>
              <p:cNvSpPr/>
              <p:nvPr/>
            </p:nvSpPr>
            <p:spPr>
              <a:xfrm>
                <a:off x="10393299"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8" name="Rectangle 887">
                <a:extLst>
                  <a:ext uri="{FF2B5EF4-FFF2-40B4-BE49-F238E27FC236}">
                    <a16:creationId xmlns:a16="http://schemas.microsoft.com/office/drawing/2014/main" id="{6336596F-F494-7C40-959A-69623F03911A}"/>
                  </a:ext>
                </a:extLst>
              </p:cNvPr>
              <p:cNvSpPr/>
              <p:nvPr/>
            </p:nvSpPr>
            <p:spPr>
              <a:xfrm>
                <a:off x="10014762"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9" name="Rectangle 888">
                <a:extLst>
                  <a:ext uri="{FF2B5EF4-FFF2-40B4-BE49-F238E27FC236}">
                    <a16:creationId xmlns:a16="http://schemas.microsoft.com/office/drawing/2014/main" id="{E811AC6A-5D5A-4A4E-88F4-4DD4F748A6F6}"/>
                  </a:ext>
                </a:extLst>
              </p:cNvPr>
              <p:cNvSpPr/>
              <p:nvPr/>
            </p:nvSpPr>
            <p:spPr>
              <a:xfrm>
                <a:off x="9636225"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0" name="Rectangle 889">
                <a:extLst>
                  <a:ext uri="{FF2B5EF4-FFF2-40B4-BE49-F238E27FC236}">
                    <a16:creationId xmlns:a16="http://schemas.microsoft.com/office/drawing/2014/main" id="{5F6AD2CF-7C75-DC4C-A641-C3905AD88EAB}"/>
                  </a:ext>
                </a:extLst>
              </p:cNvPr>
              <p:cNvSpPr/>
              <p:nvPr/>
            </p:nvSpPr>
            <p:spPr>
              <a:xfrm>
                <a:off x="10393299"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1" name="Rectangle 890">
                <a:extLst>
                  <a:ext uri="{FF2B5EF4-FFF2-40B4-BE49-F238E27FC236}">
                    <a16:creationId xmlns:a16="http://schemas.microsoft.com/office/drawing/2014/main" id="{44F55AC9-80D4-FE4D-A776-3401E29C026E}"/>
                  </a:ext>
                </a:extLst>
              </p:cNvPr>
              <p:cNvSpPr/>
              <p:nvPr/>
            </p:nvSpPr>
            <p:spPr>
              <a:xfrm>
                <a:off x="10014762"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92" name="Group 891">
              <a:extLst>
                <a:ext uri="{FF2B5EF4-FFF2-40B4-BE49-F238E27FC236}">
                  <a16:creationId xmlns:a16="http://schemas.microsoft.com/office/drawing/2014/main" id="{19762D0B-5EBF-4C48-81CC-FD488735F1F9}"/>
                </a:ext>
              </a:extLst>
            </p:cNvPr>
            <p:cNvGrpSpPr>
              <a:grpSpLocks noChangeAspect="1"/>
            </p:cNvGrpSpPr>
            <p:nvPr/>
          </p:nvGrpSpPr>
          <p:grpSpPr>
            <a:xfrm>
              <a:off x="6322190" y="5791244"/>
              <a:ext cx="801890" cy="855661"/>
              <a:chOff x="7157609" y="2724764"/>
              <a:chExt cx="1135611" cy="1211760"/>
            </a:xfrm>
            <a:solidFill>
              <a:schemeClr val="tx1">
                <a:alpha val="34000"/>
              </a:schemeClr>
            </a:solidFill>
          </p:grpSpPr>
          <p:sp>
            <p:nvSpPr>
              <p:cNvPr id="893" name="Rectangle 892">
                <a:extLst>
                  <a:ext uri="{FF2B5EF4-FFF2-40B4-BE49-F238E27FC236}">
                    <a16:creationId xmlns:a16="http://schemas.microsoft.com/office/drawing/2014/main" id="{1858A768-959A-4B46-85FF-0C27044C6407}"/>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4" name="Rectangle 893">
                <a:extLst>
                  <a:ext uri="{FF2B5EF4-FFF2-40B4-BE49-F238E27FC236}">
                    <a16:creationId xmlns:a16="http://schemas.microsoft.com/office/drawing/2014/main" id="{89FF7141-1A9A-444B-A8FB-420E7C24E1BA}"/>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5" name="Rectangle 894">
                <a:extLst>
                  <a:ext uri="{FF2B5EF4-FFF2-40B4-BE49-F238E27FC236}">
                    <a16:creationId xmlns:a16="http://schemas.microsoft.com/office/drawing/2014/main" id="{DB612719-26BB-EC4A-9269-C2D9D258E6C9}"/>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6" name="Rectangle 895">
                <a:extLst>
                  <a:ext uri="{FF2B5EF4-FFF2-40B4-BE49-F238E27FC236}">
                    <a16:creationId xmlns:a16="http://schemas.microsoft.com/office/drawing/2014/main" id="{B44D3473-DD72-FB44-B827-399A966DDB91}"/>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7" name="Rectangle 896">
                <a:extLst>
                  <a:ext uri="{FF2B5EF4-FFF2-40B4-BE49-F238E27FC236}">
                    <a16:creationId xmlns:a16="http://schemas.microsoft.com/office/drawing/2014/main" id="{F3BE1384-F12E-9E40-A6A8-BB7EBE2300F7}"/>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8" name="Rectangle 897">
                <a:extLst>
                  <a:ext uri="{FF2B5EF4-FFF2-40B4-BE49-F238E27FC236}">
                    <a16:creationId xmlns:a16="http://schemas.microsoft.com/office/drawing/2014/main" id="{FB294161-C3C7-804F-BFF5-331CE8868EA0}"/>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899" name="Rectangle 898">
                <a:extLst>
                  <a:ext uri="{FF2B5EF4-FFF2-40B4-BE49-F238E27FC236}">
                    <a16:creationId xmlns:a16="http://schemas.microsoft.com/office/drawing/2014/main" id="{8F8C5CC8-8ACA-C146-9CC5-CCC0523D3323}"/>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0" name="Rectangle 899">
                <a:extLst>
                  <a:ext uri="{FF2B5EF4-FFF2-40B4-BE49-F238E27FC236}">
                    <a16:creationId xmlns:a16="http://schemas.microsoft.com/office/drawing/2014/main" id="{47F9EFE3-EFAC-2142-9422-E047F6E13BCC}"/>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 name="Rectangle 900">
                <a:extLst>
                  <a:ext uri="{FF2B5EF4-FFF2-40B4-BE49-F238E27FC236}">
                    <a16:creationId xmlns:a16="http://schemas.microsoft.com/office/drawing/2014/main" id="{A749D8D0-AA48-B143-B8F0-1AC964D942C2}"/>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2" name="Group 901">
              <a:extLst>
                <a:ext uri="{FF2B5EF4-FFF2-40B4-BE49-F238E27FC236}">
                  <a16:creationId xmlns:a16="http://schemas.microsoft.com/office/drawing/2014/main" id="{A12D8885-F45D-6347-A07B-20A4C1B81363}"/>
                </a:ext>
              </a:extLst>
            </p:cNvPr>
            <p:cNvGrpSpPr>
              <a:grpSpLocks noChangeAspect="1"/>
            </p:cNvGrpSpPr>
            <p:nvPr/>
          </p:nvGrpSpPr>
          <p:grpSpPr>
            <a:xfrm>
              <a:off x="7191410" y="5235323"/>
              <a:ext cx="801890" cy="855661"/>
              <a:chOff x="9636225" y="2795267"/>
              <a:chExt cx="1135611" cy="1211760"/>
            </a:xfrm>
            <a:solidFill>
              <a:srgbClr val="FFC000"/>
            </a:solidFill>
          </p:grpSpPr>
          <p:sp>
            <p:nvSpPr>
              <p:cNvPr id="903" name="Rectangle 902">
                <a:extLst>
                  <a:ext uri="{FF2B5EF4-FFF2-40B4-BE49-F238E27FC236}">
                    <a16:creationId xmlns:a16="http://schemas.microsoft.com/office/drawing/2014/main" id="{6854B767-9532-A741-A053-3B315694F7EF}"/>
                  </a:ext>
                </a:extLst>
              </p:cNvPr>
              <p:cNvSpPr/>
              <p:nvPr/>
            </p:nvSpPr>
            <p:spPr>
              <a:xfrm>
                <a:off x="9636225"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4" name="Rectangle 903">
                <a:extLst>
                  <a:ext uri="{FF2B5EF4-FFF2-40B4-BE49-F238E27FC236}">
                    <a16:creationId xmlns:a16="http://schemas.microsoft.com/office/drawing/2014/main" id="{E0F8A9F2-AE5F-3E42-8653-64D5AE3E93AA}"/>
                  </a:ext>
                </a:extLst>
              </p:cNvPr>
              <p:cNvSpPr/>
              <p:nvPr/>
            </p:nvSpPr>
            <p:spPr>
              <a:xfrm>
                <a:off x="10393299"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5" name="Rectangle 904">
                <a:extLst>
                  <a:ext uri="{FF2B5EF4-FFF2-40B4-BE49-F238E27FC236}">
                    <a16:creationId xmlns:a16="http://schemas.microsoft.com/office/drawing/2014/main" id="{CCA58E03-1FF1-2740-8053-06D92DA63045}"/>
                  </a:ext>
                </a:extLst>
              </p:cNvPr>
              <p:cNvSpPr/>
              <p:nvPr/>
            </p:nvSpPr>
            <p:spPr>
              <a:xfrm>
                <a:off x="10014762" y="279526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6" name="Rectangle 905">
                <a:extLst>
                  <a:ext uri="{FF2B5EF4-FFF2-40B4-BE49-F238E27FC236}">
                    <a16:creationId xmlns:a16="http://schemas.microsoft.com/office/drawing/2014/main" id="{B251AE4C-9798-F949-80D9-434A76D23FBE}"/>
                  </a:ext>
                </a:extLst>
              </p:cNvPr>
              <p:cNvSpPr/>
              <p:nvPr/>
            </p:nvSpPr>
            <p:spPr>
              <a:xfrm>
                <a:off x="9636225"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7" name="Rectangle 906">
                <a:extLst>
                  <a:ext uri="{FF2B5EF4-FFF2-40B4-BE49-F238E27FC236}">
                    <a16:creationId xmlns:a16="http://schemas.microsoft.com/office/drawing/2014/main" id="{05EDB2BF-3E0F-A04C-A414-480E42DB8FC9}"/>
                  </a:ext>
                </a:extLst>
              </p:cNvPr>
              <p:cNvSpPr/>
              <p:nvPr/>
            </p:nvSpPr>
            <p:spPr>
              <a:xfrm>
                <a:off x="10393299"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8" name="Rectangle 907">
                <a:extLst>
                  <a:ext uri="{FF2B5EF4-FFF2-40B4-BE49-F238E27FC236}">
                    <a16:creationId xmlns:a16="http://schemas.microsoft.com/office/drawing/2014/main" id="{EB8CDC3F-25D6-024C-A775-CAB97344EE5D}"/>
                  </a:ext>
                </a:extLst>
              </p:cNvPr>
              <p:cNvSpPr/>
              <p:nvPr/>
            </p:nvSpPr>
            <p:spPr>
              <a:xfrm>
                <a:off x="10014762" y="319918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9" name="Rectangle 908">
                <a:extLst>
                  <a:ext uri="{FF2B5EF4-FFF2-40B4-BE49-F238E27FC236}">
                    <a16:creationId xmlns:a16="http://schemas.microsoft.com/office/drawing/2014/main" id="{0B87F2D9-8937-A542-B94B-5891191CACBB}"/>
                  </a:ext>
                </a:extLst>
              </p:cNvPr>
              <p:cNvSpPr/>
              <p:nvPr/>
            </p:nvSpPr>
            <p:spPr>
              <a:xfrm>
                <a:off x="9636225"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0" name="Rectangle 909">
                <a:extLst>
                  <a:ext uri="{FF2B5EF4-FFF2-40B4-BE49-F238E27FC236}">
                    <a16:creationId xmlns:a16="http://schemas.microsoft.com/office/drawing/2014/main" id="{9C887AE6-6144-2942-AB94-7A38FF9EA7E8}"/>
                  </a:ext>
                </a:extLst>
              </p:cNvPr>
              <p:cNvSpPr/>
              <p:nvPr/>
            </p:nvSpPr>
            <p:spPr>
              <a:xfrm>
                <a:off x="10393299"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1" name="Rectangle 910">
                <a:extLst>
                  <a:ext uri="{FF2B5EF4-FFF2-40B4-BE49-F238E27FC236}">
                    <a16:creationId xmlns:a16="http://schemas.microsoft.com/office/drawing/2014/main" id="{6416AF41-653E-4D4B-AC82-F81360926CA0}"/>
                  </a:ext>
                </a:extLst>
              </p:cNvPr>
              <p:cNvSpPr/>
              <p:nvPr/>
            </p:nvSpPr>
            <p:spPr>
              <a:xfrm>
                <a:off x="10014762" y="3603107"/>
                <a:ext cx="378537" cy="4039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12" name="Group 911">
              <a:extLst>
                <a:ext uri="{FF2B5EF4-FFF2-40B4-BE49-F238E27FC236}">
                  <a16:creationId xmlns:a16="http://schemas.microsoft.com/office/drawing/2014/main" id="{FA6AD45A-4016-FF46-BF1A-10A5C22E0F78}"/>
                </a:ext>
              </a:extLst>
            </p:cNvPr>
            <p:cNvGrpSpPr>
              <a:grpSpLocks noChangeAspect="1"/>
            </p:cNvGrpSpPr>
            <p:nvPr/>
          </p:nvGrpSpPr>
          <p:grpSpPr>
            <a:xfrm>
              <a:off x="7733232" y="5798901"/>
              <a:ext cx="801890" cy="855661"/>
              <a:chOff x="7157609" y="2724764"/>
              <a:chExt cx="1135611" cy="1211760"/>
            </a:xfrm>
            <a:solidFill>
              <a:schemeClr val="tx1">
                <a:alpha val="34000"/>
              </a:schemeClr>
            </a:solidFill>
          </p:grpSpPr>
          <p:sp>
            <p:nvSpPr>
              <p:cNvPr id="913" name="Rectangle 912">
                <a:extLst>
                  <a:ext uri="{FF2B5EF4-FFF2-40B4-BE49-F238E27FC236}">
                    <a16:creationId xmlns:a16="http://schemas.microsoft.com/office/drawing/2014/main" id="{E1445F3B-ED6B-2B4F-BBCE-43A293F8AD58}"/>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4" name="Rectangle 913">
                <a:extLst>
                  <a:ext uri="{FF2B5EF4-FFF2-40B4-BE49-F238E27FC236}">
                    <a16:creationId xmlns:a16="http://schemas.microsoft.com/office/drawing/2014/main" id="{78F890D4-2510-7545-9757-FCA9106DC061}"/>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5" name="Rectangle 914">
                <a:extLst>
                  <a:ext uri="{FF2B5EF4-FFF2-40B4-BE49-F238E27FC236}">
                    <a16:creationId xmlns:a16="http://schemas.microsoft.com/office/drawing/2014/main" id="{11AF5F7B-A42E-4B44-9CF6-B62B8D96C182}"/>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6" name="Rectangle 915">
                <a:extLst>
                  <a:ext uri="{FF2B5EF4-FFF2-40B4-BE49-F238E27FC236}">
                    <a16:creationId xmlns:a16="http://schemas.microsoft.com/office/drawing/2014/main" id="{0FA3BFBB-6367-8145-A65E-C50D1D43DD1E}"/>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7" name="Rectangle 916">
                <a:extLst>
                  <a:ext uri="{FF2B5EF4-FFF2-40B4-BE49-F238E27FC236}">
                    <a16:creationId xmlns:a16="http://schemas.microsoft.com/office/drawing/2014/main" id="{7D3E661F-52FD-4E4D-9D6B-EF4C0F3455BA}"/>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8" name="Rectangle 917">
                <a:extLst>
                  <a:ext uri="{FF2B5EF4-FFF2-40B4-BE49-F238E27FC236}">
                    <a16:creationId xmlns:a16="http://schemas.microsoft.com/office/drawing/2014/main" id="{2CD0BACC-2730-B245-9AF3-A00107D6DA2B}"/>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a:t>
                </a:r>
              </a:p>
            </p:txBody>
          </p:sp>
          <p:sp>
            <p:nvSpPr>
              <p:cNvPr id="919" name="Rectangle 918">
                <a:extLst>
                  <a:ext uri="{FF2B5EF4-FFF2-40B4-BE49-F238E27FC236}">
                    <a16:creationId xmlns:a16="http://schemas.microsoft.com/office/drawing/2014/main" id="{93034933-06AF-D54F-975A-ED1B891913E8}"/>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0" name="Rectangle 919">
                <a:extLst>
                  <a:ext uri="{FF2B5EF4-FFF2-40B4-BE49-F238E27FC236}">
                    <a16:creationId xmlns:a16="http://schemas.microsoft.com/office/drawing/2014/main" id="{E3E0A001-8D57-BF46-B9E5-BD462E29A67A}"/>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 name="Rectangle 920">
                <a:extLst>
                  <a:ext uri="{FF2B5EF4-FFF2-40B4-BE49-F238E27FC236}">
                    <a16:creationId xmlns:a16="http://schemas.microsoft.com/office/drawing/2014/main" id="{BF351CAD-599E-8C4A-9375-331E60E3FA8A}"/>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22" name="Group 921">
            <a:extLst>
              <a:ext uri="{FF2B5EF4-FFF2-40B4-BE49-F238E27FC236}">
                <a16:creationId xmlns:a16="http://schemas.microsoft.com/office/drawing/2014/main" id="{D53F85DB-54F9-EF46-A7E9-C7B7F13AE82A}"/>
              </a:ext>
            </a:extLst>
          </p:cNvPr>
          <p:cNvGrpSpPr/>
          <p:nvPr/>
        </p:nvGrpSpPr>
        <p:grpSpPr>
          <a:xfrm>
            <a:off x="9348443" y="4032999"/>
            <a:ext cx="1892685" cy="2019600"/>
            <a:chOff x="2712906" y="4185815"/>
            <a:chExt cx="1892685" cy="2019600"/>
          </a:xfrm>
          <a:solidFill>
            <a:schemeClr val="accent1"/>
          </a:solidFill>
        </p:grpSpPr>
        <p:sp>
          <p:nvSpPr>
            <p:cNvPr id="923" name="Rectangle 922">
              <a:extLst>
                <a:ext uri="{FF2B5EF4-FFF2-40B4-BE49-F238E27FC236}">
                  <a16:creationId xmlns:a16="http://schemas.microsoft.com/office/drawing/2014/main" id="{0CD3EBA1-EADE-7E48-90A3-3ED02DACE562}"/>
                </a:ext>
              </a:extLst>
            </p:cNvPr>
            <p:cNvSpPr/>
            <p:nvPr/>
          </p:nvSpPr>
          <p:spPr>
            <a:xfrm>
              <a:off x="2712906"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p>
          </p:txBody>
        </p:sp>
        <p:sp>
          <p:nvSpPr>
            <p:cNvPr id="924" name="Rectangle 923">
              <a:extLst>
                <a:ext uri="{FF2B5EF4-FFF2-40B4-BE49-F238E27FC236}">
                  <a16:creationId xmlns:a16="http://schemas.microsoft.com/office/drawing/2014/main" id="{F0329163-F0AE-B349-BAD9-30A302B9B8EA}"/>
                </a:ext>
              </a:extLst>
            </p:cNvPr>
            <p:cNvSpPr/>
            <p:nvPr/>
          </p:nvSpPr>
          <p:spPr>
            <a:xfrm>
              <a:off x="3469980"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t>
              </a:r>
            </a:p>
          </p:txBody>
        </p:sp>
        <p:sp>
          <p:nvSpPr>
            <p:cNvPr id="925" name="Rectangle 924">
              <a:extLst>
                <a:ext uri="{FF2B5EF4-FFF2-40B4-BE49-F238E27FC236}">
                  <a16:creationId xmlns:a16="http://schemas.microsoft.com/office/drawing/2014/main" id="{C1296063-7043-9948-B456-3399C2E92E0E}"/>
                </a:ext>
              </a:extLst>
            </p:cNvPr>
            <p:cNvSpPr/>
            <p:nvPr/>
          </p:nvSpPr>
          <p:spPr>
            <a:xfrm>
              <a:off x="3091443"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sp>
          <p:nvSpPr>
            <p:cNvPr id="926" name="Rectangle 925">
              <a:extLst>
                <a:ext uri="{FF2B5EF4-FFF2-40B4-BE49-F238E27FC236}">
                  <a16:creationId xmlns:a16="http://schemas.microsoft.com/office/drawing/2014/main" id="{FCAE5C8A-DB0C-5F46-8620-09996687EC6A}"/>
                </a:ext>
              </a:extLst>
            </p:cNvPr>
            <p:cNvSpPr/>
            <p:nvPr/>
          </p:nvSpPr>
          <p:spPr>
            <a:xfrm>
              <a:off x="2712906"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a:t>
              </a:r>
            </a:p>
          </p:txBody>
        </p:sp>
        <p:sp>
          <p:nvSpPr>
            <p:cNvPr id="927" name="Rectangle 926">
              <a:extLst>
                <a:ext uri="{FF2B5EF4-FFF2-40B4-BE49-F238E27FC236}">
                  <a16:creationId xmlns:a16="http://schemas.microsoft.com/office/drawing/2014/main" id="{A79C2A31-8224-1C48-904F-2327FF8E7453}"/>
                </a:ext>
              </a:extLst>
            </p:cNvPr>
            <p:cNvSpPr/>
            <p:nvPr/>
          </p:nvSpPr>
          <p:spPr>
            <a:xfrm>
              <a:off x="3469980"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
              </a:r>
            </a:p>
          </p:txBody>
        </p:sp>
        <p:sp>
          <p:nvSpPr>
            <p:cNvPr id="928" name="Rectangle 927">
              <a:extLst>
                <a:ext uri="{FF2B5EF4-FFF2-40B4-BE49-F238E27FC236}">
                  <a16:creationId xmlns:a16="http://schemas.microsoft.com/office/drawing/2014/main" id="{A7463B54-9AC9-3948-BD7C-023CB7E6E7C9}"/>
                </a:ext>
              </a:extLst>
            </p:cNvPr>
            <p:cNvSpPr/>
            <p:nvPr/>
          </p:nvSpPr>
          <p:spPr>
            <a:xfrm>
              <a:off x="3091443"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t>
              </a:r>
            </a:p>
          </p:txBody>
        </p:sp>
        <p:sp>
          <p:nvSpPr>
            <p:cNvPr id="929" name="Rectangle 928">
              <a:extLst>
                <a:ext uri="{FF2B5EF4-FFF2-40B4-BE49-F238E27FC236}">
                  <a16:creationId xmlns:a16="http://schemas.microsoft.com/office/drawing/2014/main" id="{6006D514-CDB7-8443-A3E2-AF8E895AADCD}"/>
                </a:ext>
              </a:extLst>
            </p:cNvPr>
            <p:cNvSpPr/>
            <p:nvPr/>
          </p:nvSpPr>
          <p:spPr>
            <a:xfrm>
              <a:off x="2712906"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t>
              </a:r>
            </a:p>
          </p:txBody>
        </p:sp>
        <p:sp>
          <p:nvSpPr>
            <p:cNvPr id="930" name="Rectangle 929">
              <a:extLst>
                <a:ext uri="{FF2B5EF4-FFF2-40B4-BE49-F238E27FC236}">
                  <a16:creationId xmlns:a16="http://schemas.microsoft.com/office/drawing/2014/main" id="{5273897A-AF2E-294A-AE79-488751A09E7E}"/>
                </a:ext>
              </a:extLst>
            </p:cNvPr>
            <p:cNvSpPr/>
            <p:nvPr/>
          </p:nvSpPr>
          <p:spPr>
            <a:xfrm>
              <a:off x="3469980"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t>
              </a:r>
            </a:p>
          </p:txBody>
        </p:sp>
        <p:sp>
          <p:nvSpPr>
            <p:cNvPr id="931" name="Rectangle 930">
              <a:extLst>
                <a:ext uri="{FF2B5EF4-FFF2-40B4-BE49-F238E27FC236}">
                  <a16:creationId xmlns:a16="http://schemas.microsoft.com/office/drawing/2014/main" id="{2C002942-2D3E-9B4D-8F6E-3B446048061E}"/>
                </a:ext>
              </a:extLst>
            </p:cNvPr>
            <p:cNvSpPr/>
            <p:nvPr/>
          </p:nvSpPr>
          <p:spPr>
            <a:xfrm>
              <a:off x="3091443"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a:t>
              </a:r>
            </a:p>
          </p:txBody>
        </p:sp>
        <p:sp>
          <p:nvSpPr>
            <p:cNvPr id="932" name="Rectangle 931">
              <a:extLst>
                <a:ext uri="{FF2B5EF4-FFF2-40B4-BE49-F238E27FC236}">
                  <a16:creationId xmlns:a16="http://schemas.microsoft.com/office/drawing/2014/main" id="{ADA881B5-7B3E-1C44-A80A-A84CB4A5985F}"/>
                </a:ext>
              </a:extLst>
            </p:cNvPr>
            <p:cNvSpPr/>
            <p:nvPr/>
          </p:nvSpPr>
          <p:spPr>
            <a:xfrm>
              <a:off x="2712906"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933" name="Rectangle 932">
              <a:extLst>
                <a:ext uri="{FF2B5EF4-FFF2-40B4-BE49-F238E27FC236}">
                  <a16:creationId xmlns:a16="http://schemas.microsoft.com/office/drawing/2014/main" id="{75E022FC-90F6-F94A-98BD-A4835FD22633}"/>
                </a:ext>
              </a:extLst>
            </p:cNvPr>
            <p:cNvSpPr/>
            <p:nvPr/>
          </p:nvSpPr>
          <p:spPr>
            <a:xfrm>
              <a:off x="3469980"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934" name="Rectangle 933">
              <a:extLst>
                <a:ext uri="{FF2B5EF4-FFF2-40B4-BE49-F238E27FC236}">
                  <a16:creationId xmlns:a16="http://schemas.microsoft.com/office/drawing/2014/main" id="{766C7C83-B910-D240-97A3-2F0E871BE517}"/>
                </a:ext>
              </a:extLst>
            </p:cNvPr>
            <p:cNvSpPr/>
            <p:nvPr/>
          </p:nvSpPr>
          <p:spPr>
            <a:xfrm>
              <a:off x="3091443"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935" name="Rectangle 934">
              <a:extLst>
                <a:ext uri="{FF2B5EF4-FFF2-40B4-BE49-F238E27FC236}">
                  <a16:creationId xmlns:a16="http://schemas.microsoft.com/office/drawing/2014/main" id="{B0D567A9-17FF-4149-AA8D-54C9150AF5EC}"/>
                </a:ext>
              </a:extLst>
            </p:cNvPr>
            <p:cNvSpPr/>
            <p:nvPr/>
          </p:nvSpPr>
          <p:spPr>
            <a:xfrm>
              <a:off x="3848517"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i</a:t>
              </a:r>
              <a:endParaRPr lang="en-US" dirty="0"/>
            </a:p>
          </p:txBody>
        </p:sp>
        <p:sp>
          <p:nvSpPr>
            <p:cNvPr id="936" name="Rectangle 935">
              <a:extLst>
                <a:ext uri="{FF2B5EF4-FFF2-40B4-BE49-F238E27FC236}">
                  <a16:creationId xmlns:a16="http://schemas.microsoft.com/office/drawing/2014/main" id="{D11FAD59-FD0E-A740-8DDF-24F51F228DB7}"/>
                </a:ext>
              </a:extLst>
            </p:cNvPr>
            <p:cNvSpPr/>
            <p:nvPr/>
          </p:nvSpPr>
          <p:spPr>
            <a:xfrm>
              <a:off x="3848517"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937" name="Rectangle 936">
              <a:extLst>
                <a:ext uri="{FF2B5EF4-FFF2-40B4-BE49-F238E27FC236}">
                  <a16:creationId xmlns:a16="http://schemas.microsoft.com/office/drawing/2014/main" id="{6F0EBC8A-892B-4944-8B29-7D8B3EC0FD66}"/>
                </a:ext>
              </a:extLst>
            </p:cNvPr>
            <p:cNvSpPr/>
            <p:nvPr/>
          </p:nvSpPr>
          <p:spPr>
            <a:xfrm>
              <a:off x="3848517"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
              </a:r>
            </a:p>
          </p:txBody>
        </p:sp>
        <p:sp>
          <p:nvSpPr>
            <p:cNvPr id="938" name="Rectangle 937">
              <a:extLst>
                <a:ext uri="{FF2B5EF4-FFF2-40B4-BE49-F238E27FC236}">
                  <a16:creationId xmlns:a16="http://schemas.microsoft.com/office/drawing/2014/main" id="{EF83367B-BAA2-0649-86F1-F6600BF12FDA}"/>
                </a:ext>
              </a:extLst>
            </p:cNvPr>
            <p:cNvSpPr/>
            <p:nvPr/>
          </p:nvSpPr>
          <p:spPr>
            <a:xfrm>
              <a:off x="3848517"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939" name="Rectangle 938">
              <a:extLst>
                <a:ext uri="{FF2B5EF4-FFF2-40B4-BE49-F238E27FC236}">
                  <a16:creationId xmlns:a16="http://schemas.microsoft.com/office/drawing/2014/main" id="{8F47355E-211B-5C49-8E93-7F87B1CAD795}"/>
                </a:ext>
              </a:extLst>
            </p:cNvPr>
            <p:cNvSpPr/>
            <p:nvPr/>
          </p:nvSpPr>
          <p:spPr>
            <a:xfrm>
              <a:off x="2712906"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a:t>
              </a:r>
            </a:p>
          </p:txBody>
        </p:sp>
        <p:sp>
          <p:nvSpPr>
            <p:cNvPr id="940" name="Rectangle 939">
              <a:extLst>
                <a:ext uri="{FF2B5EF4-FFF2-40B4-BE49-F238E27FC236}">
                  <a16:creationId xmlns:a16="http://schemas.microsoft.com/office/drawing/2014/main" id="{59EAC79C-8AA8-C84E-9896-9B0169198640}"/>
                </a:ext>
              </a:extLst>
            </p:cNvPr>
            <p:cNvSpPr/>
            <p:nvPr/>
          </p:nvSpPr>
          <p:spPr>
            <a:xfrm>
              <a:off x="3469980"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t>
              </a:r>
            </a:p>
          </p:txBody>
        </p:sp>
        <p:sp>
          <p:nvSpPr>
            <p:cNvPr id="941" name="Rectangle 940">
              <a:extLst>
                <a:ext uri="{FF2B5EF4-FFF2-40B4-BE49-F238E27FC236}">
                  <a16:creationId xmlns:a16="http://schemas.microsoft.com/office/drawing/2014/main" id="{23290BBB-0B69-A141-9001-77D9BAB845D2}"/>
                </a:ext>
              </a:extLst>
            </p:cNvPr>
            <p:cNvSpPr/>
            <p:nvPr/>
          </p:nvSpPr>
          <p:spPr>
            <a:xfrm>
              <a:off x="3091443"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942" name="Rectangle 941">
              <a:extLst>
                <a:ext uri="{FF2B5EF4-FFF2-40B4-BE49-F238E27FC236}">
                  <a16:creationId xmlns:a16="http://schemas.microsoft.com/office/drawing/2014/main" id="{1E5B6BBD-1A22-0E41-A2CC-7FEA1156E61A}"/>
                </a:ext>
              </a:extLst>
            </p:cNvPr>
            <p:cNvSpPr/>
            <p:nvPr/>
          </p:nvSpPr>
          <p:spPr>
            <a:xfrm>
              <a:off x="3848517"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943" name="Rectangle 942">
              <a:extLst>
                <a:ext uri="{FF2B5EF4-FFF2-40B4-BE49-F238E27FC236}">
                  <a16:creationId xmlns:a16="http://schemas.microsoft.com/office/drawing/2014/main" id="{6BFDFFC1-75E4-EE42-A963-C37E7019FC2A}"/>
                </a:ext>
              </a:extLst>
            </p:cNvPr>
            <p:cNvSpPr/>
            <p:nvPr/>
          </p:nvSpPr>
          <p:spPr>
            <a:xfrm>
              <a:off x="4227054"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a:t>
              </a:r>
            </a:p>
          </p:txBody>
        </p:sp>
        <p:sp>
          <p:nvSpPr>
            <p:cNvPr id="944" name="Rectangle 943">
              <a:extLst>
                <a:ext uri="{FF2B5EF4-FFF2-40B4-BE49-F238E27FC236}">
                  <a16:creationId xmlns:a16="http://schemas.microsoft.com/office/drawing/2014/main" id="{E1878E0C-1CCE-484C-886B-9B93BB2EF8A1}"/>
                </a:ext>
              </a:extLst>
            </p:cNvPr>
            <p:cNvSpPr/>
            <p:nvPr/>
          </p:nvSpPr>
          <p:spPr>
            <a:xfrm>
              <a:off x="4227054"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a:t>
              </a:r>
            </a:p>
          </p:txBody>
        </p:sp>
        <p:sp>
          <p:nvSpPr>
            <p:cNvPr id="945" name="Rectangle 944">
              <a:extLst>
                <a:ext uri="{FF2B5EF4-FFF2-40B4-BE49-F238E27FC236}">
                  <a16:creationId xmlns:a16="http://schemas.microsoft.com/office/drawing/2014/main" id="{C74AEED3-CC7B-6542-A5F9-3B943D6C88B5}"/>
                </a:ext>
              </a:extLst>
            </p:cNvPr>
            <p:cNvSpPr/>
            <p:nvPr/>
          </p:nvSpPr>
          <p:spPr>
            <a:xfrm>
              <a:off x="4227054"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t>
              </a:r>
            </a:p>
          </p:txBody>
        </p:sp>
        <p:sp>
          <p:nvSpPr>
            <p:cNvPr id="946" name="Rectangle 945">
              <a:extLst>
                <a:ext uri="{FF2B5EF4-FFF2-40B4-BE49-F238E27FC236}">
                  <a16:creationId xmlns:a16="http://schemas.microsoft.com/office/drawing/2014/main" id="{D7B8AD65-5937-5746-A67E-A4821C29FCD6}"/>
                </a:ext>
              </a:extLst>
            </p:cNvPr>
            <p:cNvSpPr/>
            <p:nvPr/>
          </p:nvSpPr>
          <p:spPr>
            <a:xfrm>
              <a:off x="4227054"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p>
          </p:txBody>
        </p:sp>
        <p:sp>
          <p:nvSpPr>
            <p:cNvPr id="947" name="Rectangle 946">
              <a:extLst>
                <a:ext uri="{FF2B5EF4-FFF2-40B4-BE49-F238E27FC236}">
                  <a16:creationId xmlns:a16="http://schemas.microsoft.com/office/drawing/2014/main" id="{DB037D45-B3E9-C146-8B6F-794982AD7844}"/>
                </a:ext>
              </a:extLst>
            </p:cNvPr>
            <p:cNvSpPr/>
            <p:nvPr/>
          </p:nvSpPr>
          <p:spPr>
            <a:xfrm>
              <a:off x="4227054"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a:t>
              </a:r>
            </a:p>
          </p:txBody>
        </p:sp>
      </p:grpSp>
      <p:sp>
        <p:nvSpPr>
          <p:cNvPr id="948" name="TextBox 947">
            <a:extLst>
              <a:ext uri="{FF2B5EF4-FFF2-40B4-BE49-F238E27FC236}">
                <a16:creationId xmlns:a16="http://schemas.microsoft.com/office/drawing/2014/main" id="{DD1A48F6-D964-784E-9C0A-D4155E56F77D}"/>
              </a:ext>
            </a:extLst>
          </p:cNvPr>
          <p:cNvSpPr txBox="1"/>
          <p:nvPr/>
        </p:nvSpPr>
        <p:spPr>
          <a:xfrm>
            <a:off x="8838361" y="1568712"/>
            <a:ext cx="3116179" cy="1815882"/>
          </a:xfrm>
          <a:prstGeom prst="rect">
            <a:avLst/>
          </a:prstGeom>
          <a:noFill/>
        </p:spPr>
        <p:txBody>
          <a:bodyPr wrap="square" rtlCol="0">
            <a:spAutoFit/>
          </a:bodyPr>
          <a:lstStyle/>
          <a:p>
            <a:r>
              <a:rPr lang="en-US" sz="2800" dirty="0"/>
              <a:t>Sometimes referred to as deconvolution but that is not correct!</a:t>
            </a:r>
          </a:p>
        </p:txBody>
      </p:sp>
    </p:spTree>
    <p:extLst>
      <p:ext uri="{BB962C8B-B14F-4D97-AF65-F5344CB8AC3E}">
        <p14:creationId xmlns:p14="http://schemas.microsoft.com/office/powerpoint/2010/main" val="48315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48"/>
                                        </p:tgtEl>
                                        <p:attrNameLst>
                                          <p:attrName>style.visibility</p:attrName>
                                        </p:attrNameLst>
                                      </p:cBhvr>
                                      <p:to>
                                        <p:strVal val="visible"/>
                                      </p:to>
                                    </p:set>
                                    <p:animEffect transition="in" filter="fade">
                                      <p:cBhvr>
                                        <p:cTn id="42" dur="500"/>
                                        <p:tgtEl>
                                          <p:spTgt spid="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14E59-BCB2-8B43-A979-842A43A88A54}"/>
              </a:ext>
            </a:extLst>
          </p:cNvPr>
          <p:cNvSpPr>
            <a:spLocks noGrp="1"/>
          </p:cNvSpPr>
          <p:nvPr>
            <p:ph type="title"/>
          </p:nvPr>
        </p:nvSpPr>
        <p:spPr/>
        <p:txBody>
          <a:bodyPr/>
          <a:lstStyle/>
          <a:p>
            <a:r>
              <a:rPr lang="en-US" dirty="0"/>
              <a:t>Up-sampling followed by convolution</a:t>
            </a:r>
          </a:p>
        </p:txBody>
      </p:sp>
      <p:pic>
        <p:nvPicPr>
          <p:cNvPr id="1026" name="Picture 2">
            <a:extLst>
              <a:ext uri="{FF2B5EF4-FFF2-40B4-BE49-F238E27FC236}">
                <a16:creationId xmlns:a16="http://schemas.microsoft.com/office/drawing/2014/main" id="{A069BBFB-FED0-BA45-97F2-8F36BC0DE4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9573" y="2529000"/>
            <a:ext cx="1876221"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DCBF41B-0CC3-264F-A19F-5BCFBC4763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6577" y="1629000"/>
            <a:ext cx="3730833" cy="3600000"/>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a:extLst>
              <a:ext uri="{FF2B5EF4-FFF2-40B4-BE49-F238E27FC236}">
                <a16:creationId xmlns:a16="http://schemas.microsoft.com/office/drawing/2014/main" id="{09A0BB2B-8821-C249-B3B6-03993AA094CA}"/>
              </a:ext>
            </a:extLst>
          </p:cNvPr>
          <p:cNvSpPr/>
          <p:nvPr/>
        </p:nvSpPr>
        <p:spPr>
          <a:xfrm>
            <a:off x="4125276" y="3245712"/>
            <a:ext cx="931818" cy="42826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8D9BB45D-ECA6-F84F-931C-88E289812D58}"/>
              </a:ext>
            </a:extLst>
          </p:cNvPr>
          <p:cNvSpPr/>
          <p:nvPr/>
        </p:nvSpPr>
        <p:spPr>
          <a:xfrm>
            <a:off x="8986893" y="3214868"/>
            <a:ext cx="931818" cy="4282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4FB238F-22A3-5B4B-9E41-1900E31AE6D7}"/>
              </a:ext>
            </a:extLst>
          </p:cNvPr>
          <p:cNvSpPr txBox="1"/>
          <p:nvPr/>
        </p:nvSpPr>
        <p:spPr>
          <a:xfrm>
            <a:off x="3880734" y="4329000"/>
            <a:ext cx="1420902" cy="707886"/>
          </a:xfrm>
          <a:prstGeom prst="rect">
            <a:avLst/>
          </a:prstGeom>
          <a:noFill/>
        </p:spPr>
        <p:txBody>
          <a:bodyPr wrap="none" rtlCol="0">
            <a:spAutoFit/>
          </a:bodyPr>
          <a:lstStyle/>
          <a:p>
            <a:r>
              <a:rPr lang="en-US" sz="2000" dirty="0" err="1"/>
              <a:t>Upsampling</a:t>
            </a:r>
            <a:endParaRPr lang="en-US" sz="2000" dirty="0"/>
          </a:p>
          <a:p>
            <a:r>
              <a:rPr lang="en-US" sz="2000" dirty="0"/>
              <a:t>e.g. bilinear</a:t>
            </a:r>
          </a:p>
        </p:txBody>
      </p:sp>
      <p:sp>
        <p:nvSpPr>
          <p:cNvPr id="21" name="TextBox 20">
            <a:extLst>
              <a:ext uri="{FF2B5EF4-FFF2-40B4-BE49-F238E27FC236}">
                <a16:creationId xmlns:a16="http://schemas.microsoft.com/office/drawing/2014/main" id="{775B8BCE-350A-3A4E-83F4-425B5D101882}"/>
              </a:ext>
            </a:extLst>
          </p:cNvPr>
          <p:cNvSpPr txBox="1"/>
          <p:nvPr/>
        </p:nvSpPr>
        <p:spPr>
          <a:xfrm>
            <a:off x="8887410" y="4330125"/>
            <a:ext cx="1999522" cy="400110"/>
          </a:xfrm>
          <a:prstGeom prst="rect">
            <a:avLst/>
          </a:prstGeom>
          <a:noFill/>
        </p:spPr>
        <p:txBody>
          <a:bodyPr wrap="none" rtlCol="0">
            <a:spAutoFit/>
          </a:bodyPr>
          <a:lstStyle/>
          <a:p>
            <a:r>
              <a:rPr lang="en-US" sz="2000" dirty="0"/>
              <a:t>Convolution filter</a:t>
            </a:r>
          </a:p>
        </p:txBody>
      </p:sp>
      <p:sp>
        <p:nvSpPr>
          <p:cNvPr id="22" name="Cube 21">
            <a:extLst>
              <a:ext uri="{FF2B5EF4-FFF2-40B4-BE49-F238E27FC236}">
                <a16:creationId xmlns:a16="http://schemas.microsoft.com/office/drawing/2014/main" id="{220911AF-6CE5-2C44-A264-E5C6949DC53B}"/>
              </a:ext>
            </a:extLst>
          </p:cNvPr>
          <p:cNvSpPr/>
          <p:nvPr/>
        </p:nvSpPr>
        <p:spPr>
          <a:xfrm>
            <a:off x="10316418" y="1748009"/>
            <a:ext cx="879713" cy="2520913"/>
          </a:xfrm>
          <a:prstGeom prst="cube">
            <a:avLst>
              <a:gd name="adj" fmla="val 79211"/>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07395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14E59-BCB2-8B43-A979-842A43A88A54}"/>
              </a:ext>
            </a:extLst>
          </p:cNvPr>
          <p:cNvSpPr>
            <a:spLocks noGrp="1"/>
          </p:cNvSpPr>
          <p:nvPr>
            <p:ph type="title"/>
          </p:nvPr>
        </p:nvSpPr>
        <p:spPr/>
        <p:txBody>
          <a:bodyPr/>
          <a:lstStyle/>
          <a:p>
            <a:r>
              <a:rPr lang="en-US" dirty="0"/>
              <a:t>Receptive fields</a:t>
            </a:r>
          </a:p>
        </p:txBody>
      </p:sp>
      <p:sp>
        <p:nvSpPr>
          <p:cNvPr id="5" name="Cube 4">
            <a:extLst>
              <a:ext uri="{FF2B5EF4-FFF2-40B4-BE49-F238E27FC236}">
                <a16:creationId xmlns:a16="http://schemas.microsoft.com/office/drawing/2014/main" id="{1D2B0C9B-B4D5-6E4A-8B67-849368A0DE04}"/>
              </a:ext>
            </a:extLst>
          </p:cNvPr>
          <p:cNvSpPr/>
          <p:nvPr/>
        </p:nvSpPr>
        <p:spPr>
          <a:xfrm>
            <a:off x="3922085" y="1690688"/>
            <a:ext cx="879713" cy="2520913"/>
          </a:xfrm>
          <a:prstGeom prst="cube">
            <a:avLst>
              <a:gd name="adj" fmla="val 6376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a:extLst>
              <a:ext uri="{FF2B5EF4-FFF2-40B4-BE49-F238E27FC236}">
                <a16:creationId xmlns:a16="http://schemas.microsoft.com/office/drawing/2014/main" id="{E806E14F-E2AB-214F-846D-FD4292EC12B1}"/>
              </a:ext>
            </a:extLst>
          </p:cNvPr>
          <p:cNvSpPr/>
          <p:nvPr/>
        </p:nvSpPr>
        <p:spPr>
          <a:xfrm>
            <a:off x="5337173" y="2172017"/>
            <a:ext cx="879713" cy="2039582"/>
          </a:xfrm>
          <a:prstGeom prst="cube">
            <a:avLst>
              <a:gd name="adj" fmla="val 4293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a:extLst>
              <a:ext uri="{FF2B5EF4-FFF2-40B4-BE49-F238E27FC236}">
                <a16:creationId xmlns:a16="http://schemas.microsoft.com/office/drawing/2014/main" id="{AF3FAD59-7FE5-BD4E-B186-2AE0ADC3A903}"/>
              </a:ext>
            </a:extLst>
          </p:cNvPr>
          <p:cNvSpPr/>
          <p:nvPr/>
        </p:nvSpPr>
        <p:spPr>
          <a:xfrm>
            <a:off x="6845586" y="2951144"/>
            <a:ext cx="879713" cy="1260456"/>
          </a:xfrm>
          <a:prstGeom prst="cube">
            <a:avLst>
              <a:gd name="adj" fmla="val 2820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a:extLst>
              <a:ext uri="{FF2B5EF4-FFF2-40B4-BE49-F238E27FC236}">
                <a16:creationId xmlns:a16="http://schemas.microsoft.com/office/drawing/2014/main" id="{19380635-C492-FA4E-A213-E3D0429EAF2C}"/>
              </a:ext>
            </a:extLst>
          </p:cNvPr>
          <p:cNvSpPr/>
          <p:nvPr/>
        </p:nvSpPr>
        <p:spPr>
          <a:xfrm>
            <a:off x="8353999" y="3581372"/>
            <a:ext cx="879713" cy="627948"/>
          </a:xfrm>
          <a:prstGeom prst="cube">
            <a:avLst>
              <a:gd name="adj" fmla="val 157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77F95E4B-AD58-5E42-9976-6A25FBA67CC7}"/>
              </a:ext>
            </a:extLst>
          </p:cNvPr>
          <p:cNvSpPr/>
          <p:nvPr/>
        </p:nvSpPr>
        <p:spPr>
          <a:xfrm>
            <a:off x="3478492" y="3840019"/>
            <a:ext cx="381891" cy="24718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0A19EB2A-3D13-0B4B-B8C8-8EBA1B4F5485}"/>
              </a:ext>
            </a:extLst>
          </p:cNvPr>
          <p:cNvSpPr/>
          <p:nvPr/>
        </p:nvSpPr>
        <p:spPr>
          <a:xfrm>
            <a:off x="4860113" y="3792809"/>
            <a:ext cx="381891" cy="24718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8FEDCEAF-C3C3-144C-93E2-3D26BFC06FD9}"/>
              </a:ext>
            </a:extLst>
          </p:cNvPr>
          <p:cNvSpPr/>
          <p:nvPr/>
        </p:nvSpPr>
        <p:spPr>
          <a:xfrm>
            <a:off x="6340290" y="3795942"/>
            <a:ext cx="381891" cy="24718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DE90095A-9CAD-214A-9424-E9992E9857BD}"/>
              </a:ext>
            </a:extLst>
          </p:cNvPr>
          <p:cNvSpPr/>
          <p:nvPr/>
        </p:nvSpPr>
        <p:spPr>
          <a:xfrm>
            <a:off x="7852160" y="3799067"/>
            <a:ext cx="381891" cy="24718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C56CCD86-34F9-1D48-B2E2-45D6239D944B}"/>
              </a:ext>
            </a:extLst>
          </p:cNvPr>
          <p:cNvSpPr/>
          <p:nvPr/>
        </p:nvSpPr>
        <p:spPr>
          <a:xfrm>
            <a:off x="9434795" y="3792809"/>
            <a:ext cx="381891" cy="24718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63735F6F-6A77-9941-8DB8-53C26CDFF550}"/>
              </a:ext>
            </a:extLst>
          </p:cNvPr>
          <p:cNvPicPr>
            <a:picLocks noChangeAspect="1"/>
          </p:cNvPicPr>
          <p:nvPr/>
        </p:nvPicPr>
        <p:blipFill>
          <a:blip r:embed="rId2"/>
          <a:stretch>
            <a:fillRect/>
          </a:stretch>
        </p:blipFill>
        <p:spPr>
          <a:xfrm>
            <a:off x="10017211" y="1912416"/>
            <a:ext cx="2174789" cy="2174789"/>
          </a:xfrm>
          <a:prstGeom prst="rect">
            <a:avLst/>
          </a:prstGeom>
        </p:spPr>
      </p:pic>
      <p:pic>
        <p:nvPicPr>
          <p:cNvPr id="16" name="Picture 15">
            <a:extLst>
              <a:ext uri="{FF2B5EF4-FFF2-40B4-BE49-F238E27FC236}">
                <a16:creationId xmlns:a16="http://schemas.microsoft.com/office/drawing/2014/main" id="{1D3E82FE-EE1C-D443-8034-7C80D6BBE1CC}"/>
              </a:ext>
            </a:extLst>
          </p:cNvPr>
          <p:cNvPicPr>
            <a:picLocks noChangeAspect="1"/>
          </p:cNvPicPr>
          <p:nvPr/>
        </p:nvPicPr>
        <p:blipFill>
          <a:blip r:embed="rId3"/>
          <a:stretch>
            <a:fillRect/>
          </a:stretch>
        </p:blipFill>
        <p:spPr>
          <a:xfrm>
            <a:off x="986828" y="1912416"/>
            <a:ext cx="2174789" cy="2174789"/>
          </a:xfrm>
          <a:prstGeom prst="rect">
            <a:avLst/>
          </a:prstGeom>
        </p:spPr>
      </p:pic>
      <p:sp>
        <p:nvSpPr>
          <p:cNvPr id="3" name="Left Brace 2">
            <a:extLst>
              <a:ext uri="{FF2B5EF4-FFF2-40B4-BE49-F238E27FC236}">
                <a16:creationId xmlns:a16="http://schemas.microsoft.com/office/drawing/2014/main" id="{83F4FB86-450C-004E-A386-50AFA36202E6}"/>
              </a:ext>
            </a:extLst>
          </p:cNvPr>
          <p:cNvSpPr/>
          <p:nvPr/>
        </p:nvSpPr>
        <p:spPr>
          <a:xfrm rot="16200000">
            <a:off x="8597841" y="3948041"/>
            <a:ext cx="392028" cy="1143747"/>
          </a:xfrm>
          <a:prstGeom prst="leftBrace">
            <a:avLst>
              <a:gd name="adj1" fmla="val 96909"/>
              <a:gd name="adj2" fmla="val 5134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FFC61F5D-7EBC-094A-94E5-A64BB4136519}"/>
              </a:ext>
            </a:extLst>
          </p:cNvPr>
          <p:cNvSpPr txBox="1"/>
          <p:nvPr/>
        </p:nvSpPr>
        <p:spPr>
          <a:xfrm>
            <a:off x="2662177" y="4861367"/>
            <a:ext cx="9144000"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This channel must see large areas of the image so we can determine semantic labels for the pixels. </a:t>
            </a:r>
          </a:p>
          <a:p>
            <a:pPr marL="285750" indent="-285750">
              <a:buFont typeface="Arial" panose="020B0604020202020204" pitchFamily="34" charset="0"/>
              <a:buChar char="•"/>
            </a:pPr>
            <a:r>
              <a:rPr lang="en-US" sz="2400" dirty="0"/>
              <a:t>Due to the preceding convolutions and pooling each neuron in this channel sees a large area of the image – it has a </a:t>
            </a:r>
            <a:r>
              <a:rPr lang="en-US" sz="2400" b="1" dirty="0"/>
              <a:t>receptive field</a:t>
            </a:r>
            <a:endParaRPr lang="en-US" sz="2400" dirty="0"/>
          </a:p>
        </p:txBody>
      </p:sp>
    </p:spTree>
    <p:extLst>
      <p:ext uri="{BB962C8B-B14F-4D97-AF65-F5344CB8AC3E}">
        <p14:creationId xmlns:p14="http://schemas.microsoft.com/office/powerpoint/2010/main" val="33089314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14E59-BCB2-8B43-A979-842A43A88A54}"/>
              </a:ext>
            </a:extLst>
          </p:cNvPr>
          <p:cNvSpPr>
            <a:spLocks noGrp="1"/>
          </p:cNvSpPr>
          <p:nvPr>
            <p:ph type="title"/>
          </p:nvPr>
        </p:nvSpPr>
        <p:spPr/>
        <p:txBody>
          <a:bodyPr/>
          <a:lstStyle/>
          <a:p>
            <a:r>
              <a:rPr lang="en-US" dirty="0"/>
              <a:t>Receptive fields</a:t>
            </a:r>
          </a:p>
        </p:txBody>
      </p:sp>
      <p:sp>
        <p:nvSpPr>
          <p:cNvPr id="14" name="TextBox 13">
            <a:extLst>
              <a:ext uri="{FF2B5EF4-FFF2-40B4-BE49-F238E27FC236}">
                <a16:creationId xmlns:a16="http://schemas.microsoft.com/office/drawing/2014/main" id="{FFC61F5D-7EBC-094A-94E5-A64BB4136519}"/>
              </a:ext>
            </a:extLst>
          </p:cNvPr>
          <p:cNvSpPr txBox="1"/>
          <p:nvPr/>
        </p:nvSpPr>
        <p:spPr>
          <a:xfrm>
            <a:off x="2027308" y="4467967"/>
            <a:ext cx="9758716"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Receptive field grows progressively as we go backwards through the network</a:t>
            </a:r>
          </a:p>
          <a:p>
            <a:pPr marL="285750" indent="-285750">
              <a:buFont typeface="Arial" panose="020B0604020202020204" pitchFamily="34" charset="0"/>
              <a:buChar char="•"/>
            </a:pPr>
            <a:r>
              <a:rPr lang="en-US" sz="2400" dirty="0"/>
              <a:t>Normally, to grow the receptive field the options are: </a:t>
            </a:r>
          </a:p>
          <a:p>
            <a:pPr marL="742950" lvl="1" indent="-285750">
              <a:buFont typeface="Arial" panose="020B0604020202020204" pitchFamily="34" charset="0"/>
              <a:buChar char="•"/>
            </a:pPr>
            <a:r>
              <a:rPr lang="en-US" sz="2400" dirty="0"/>
              <a:t>Convolution, pooling, strides</a:t>
            </a:r>
          </a:p>
          <a:p>
            <a:pPr marL="742950" lvl="1" indent="-285750">
              <a:buFont typeface="Arial" panose="020B0604020202020204" pitchFamily="34" charset="0"/>
              <a:buChar char="•"/>
            </a:pPr>
            <a:r>
              <a:rPr lang="en-US" sz="2400" dirty="0"/>
              <a:t>Pooling and strides reduce the size of the channels by a large margin</a:t>
            </a:r>
          </a:p>
          <a:p>
            <a:pPr marL="742950" lvl="1" indent="-285750">
              <a:buFont typeface="Arial" panose="020B0604020202020204" pitchFamily="34" charset="0"/>
              <a:buChar char="•"/>
            </a:pPr>
            <a:r>
              <a:rPr lang="en-US" sz="2400" dirty="0"/>
              <a:t>Leads to resolution and coverage loss</a:t>
            </a:r>
          </a:p>
        </p:txBody>
      </p:sp>
      <p:sp>
        <p:nvSpPr>
          <p:cNvPr id="17" name="Cube 16">
            <a:extLst>
              <a:ext uri="{FF2B5EF4-FFF2-40B4-BE49-F238E27FC236}">
                <a16:creationId xmlns:a16="http://schemas.microsoft.com/office/drawing/2014/main" id="{0CF88501-4249-DA45-ACCC-2A7F5E2F8F2F}"/>
              </a:ext>
            </a:extLst>
          </p:cNvPr>
          <p:cNvSpPr/>
          <p:nvPr/>
        </p:nvSpPr>
        <p:spPr>
          <a:xfrm>
            <a:off x="5491578" y="1690688"/>
            <a:ext cx="879713" cy="2520913"/>
          </a:xfrm>
          <a:prstGeom prst="cube">
            <a:avLst>
              <a:gd name="adj" fmla="val 6376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AF593F83-0E5D-2145-9CC1-7F193B410438}"/>
              </a:ext>
            </a:extLst>
          </p:cNvPr>
          <p:cNvSpPr/>
          <p:nvPr/>
        </p:nvSpPr>
        <p:spPr>
          <a:xfrm>
            <a:off x="6906666" y="2172017"/>
            <a:ext cx="879713" cy="2039582"/>
          </a:xfrm>
          <a:prstGeom prst="cube">
            <a:avLst>
              <a:gd name="adj" fmla="val 4293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8816DC48-944D-724C-9EDE-C42DD29F2CED}"/>
              </a:ext>
            </a:extLst>
          </p:cNvPr>
          <p:cNvSpPr/>
          <p:nvPr/>
        </p:nvSpPr>
        <p:spPr>
          <a:xfrm>
            <a:off x="8415079" y="2951144"/>
            <a:ext cx="879713" cy="1260456"/>
          </a:xfrm>
          <a:prstGeom prst="cube">
            <a:avLst>
              <a:gd name="adj" fmla="val 2820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905420D9-DF36-CF43-9E99-3FA7FA7A7540}"/>
              </a:ext>
            </a:extLst>
          </p:cNvPr>
          <p:cNvSpPr/>
          <p:nvPr/>
        </p:nvSpPr>
        <p:spPr>
          <a:xfrm>
            <a:off x="9923492" y="3581372"/>
            <a:ext cx="879713" cy="627948"/>
          </a:xfrm>
          <a:prstGeom prst="cube">
            <a:avLst>
              <a:gd name="adj" fmla="val 157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EB6E2BE3-0FD7-4D40-8BB4-3721053648F1}"/>
              </a:ext>
            </a:extLst>
          </p:cNvPr>
          <p:cNvSpPr/>
          <p:nvPr/>
        </p:nvSpPr>
        <p:spPr>
          <a:xfrm>
            <a:off x="5047985" y="3840019"/>
            <a:ext cx="381891" cy="24718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96CF81F3-A0C2-9449-BF36-6D3C39314CF1}"/>
              </a:ext>
            </a:extLst>
          </p:cNvPr>
          <p:cNvSpPr/>
          <p:nvPr/>
        </p:nvSpPr>
        <p:spPr>
          <a:xfrm>
            <a:off x="6429606" y="3792809"/>
            <a:ext cx="381891" cy="24718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a:extLst>
              <a:ext uri="{FF2B5EF4-FFF2-40B4-BE49-F238E27FC236}">
                <a16:creationId xmlns:a16="http://schemas.microsoft.com/office/drawing/2014/main" id="{0E42D0F2-50D2-664B-B4E7-62DF4561535A}"/>
              </a:ext>
            </a:extLst>
          </p:cNvPr>
          <p:cNvSpPr/>
          <p:nvPr/>
        </p:nvSpPr>
        <p:spPr>
          <a:xfrm>
            <a:off x="7909783" y="3795942"/>
            <a:ext cx="381891" cy="24718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a:extLst>
              <a:ext uri="{FF2B5EF4-FFF2-40B4-BE49-F238E27FC236}">
                <a16:creationId xmlns:a16="http://schemas.microsoft.com/office/drawing/2014/main" id="{47EF16F8-4EFF-7442-A1A6-BF4DA03EAECB}"/>
              </a:ext>
            </a:extLst>
          </p:cNvPr>
          <p:cNvSpPr/>
          <p:nvPr/>
        </p:nvSpPr>
        <p:spPr>
          <a:xfrm>
            <a:off x="9421653" y="3799067"/>
            <a:ext cx="381891" cy="24718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835852BB-38B7-5E47-841E-044D74459E9D}"/>
              </a:ext>
            </a:extLst>
          </p:cNvPr>
          <p:cNvPicPr>
            <a:picLocks noChangeAspect="1"/>
          </p:cNvPicPr>
          <p:nvPr/>
        </p:nvPicPr>
        <p:blipFill>
          <a:blip r:embed="rId2"/>
          <a:stretch>
            <a:fillRect/>
          </a:stretch>
        </p:blipFill>
        <p:spPr>
          <a:xfrm>
            <a:off x="2556321" y="1912416"/>
            <a:ext cx="2174789" cy="2174789"/>
          </a:xfrm>
          <a:prstGeom prst="rect">
            <a:avLst/>
          </a:prstGeom>
        </p:spPr>
      </p:pic>
      <p:sp>
        <p:nvSpPr>
          <p:cNvPr id="26" name="Rectangle 25">
            <a:extLst>
              <a:ext uri="{FF2B5EF4-FFF2-40B4-BE49-F238E27FC236}">
                <a16:creationId xmlns:a16="http://schemas.microsoft.com/office/drawing/2014/main" id="{BFB8ADD8-1C63-1745-8B88-42423A97469F}"/>
              </a:ext>
            </a:extLst>
          </p:cNvPr>
          <p:cNvSpPr/>
          <p:nvPr/>
        </p:nvSpPr>
        <p:spPr>
          <a:xfrm>
            <a:off x="9923492" y="3840019"/>
            <a:ext cx="124022" cy="133267"/>
          </a:xfrm>
          <a:prstGeom prst="rect">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573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16667E-7 -2.96296E-6 L -0.5207 -0.12407 " pathEditMode="relative" rAng="0" ptsTypes="AA">
                                      <p:cBhvr>
                                        <p:cTn id="6" dur="2000" fill="hold"/>
                                        <p:tgtEl>
                                          <p:spTgt spid="26"/>
                                        </p:tgtEl>
                                        <p:attrNameLst>
                                          <p:attrName>ppt_x</p:attrName>
                                          <p:attrName>ppt_y</p:attrName>
                                        </p:attrNameLst>
                                      </p:cBhvr>
                                      <p:rCtr x="-26042" y="-6204"/>
                                    </p:animMotion>
                                  </p:childTnLst>
                                </p:cTn>
                              </p:par>
                              <p:par>
                                <p:cTn id="7" presetID="6" presetClass="emph" presetSubtype="0" fill="hold" grpId="1" nodeType="withEffect">
                                  <p:stCondLst>
                                    <p:cond delay="0"/>
                                  </p:stCondLst>
                                  <p:childTnLst>
                                    <p:animScale>
                                      <p:cBhvr>
                                        <p:cTn id="8" dur="2000" fill="hold"/>
                                        <p:tgtEl>
                                          <p:spTgt spid="26"/>
                                        </p:tgtEl>
                                      </p:cBhvr>
                                      <p:by x="1000000" y="10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75C4B-F2E7-D64F-8910-9901F9C687FC}"/>
              </a:ext>
            </a:extLst>
          </p:cNvPr>
          <p:cNvSpPr>
            <a:spLocks noGrp="1"/>
          </p:cNvSpPr>
          <p:nvPr>
            <p:ph type="title"/>
          </p:nvPr>
        </p:nvSpPr>
        <p:spPr/>
        <p:txBody>
          <a:bodyPr/>
          <a:lstStyle/>
          <a:p>
            <a:r>
              <a:rPr lang="en-US" dirty="0"/>
              <a:t>Solves the context integration</a:t>
            </a:r>
          </a:p>
        </p:txBody>
      </p:sp>
      <p:pic>
        <p:nvPicPr>
          <p:cNvPr id="4" name="Picture 3">
            <a:extLst>
              <a:ext uri="{FF2B5EF4-FFF2-40B4-BE49-F238E27FC236}">
                <a16:creationId xmlns:a16="http://schemas.microsoft.com/office/drawing/2014/main" id="{1DCD5334-BC07-0A47-8138-3BCAD153BE16}"/>
              </a:ext>
            </a:extLst>
          </p:cNvPr>
          <p:cNvPicPr>
            <a:picLocks noChangeAspect="1"/>
          </p:cNvPicPr>
          <p:nvPr/>
        </p:nvPicPr>
        <p:blipFill>
          <a:blip r:embed="rId2"/>
          <a:stretch>
            <a:fillRect/>
          </a:stretch>
        </p:blipFill>
        <p:spPr>
          <a:xfrm>
            <a:off x="0" y="5676900"/>
            <a:ext cx="4610100" cy="1181100"/>
          </a:xfrm>
          <a:prstGeom prst="rect">
            <a:avLst/>
          </a:prstGeom>
          <a:solidFill>
            <a:schemeClr val="bg1"/>
          </a:solidFill>
        </p:spPr>
      </p:pic>
      <p:pic>
        <p:nvPicPr>
          <p:cNvPr id="6" name="Picture 2">
            <a:extLst>
              <a:ext uri="{FF2B5EF4-FFF2-40B4-BE49-F238E27FC236}">
                <a16:creationId xmlns:a16="http://schemas.microsoft.com/office/drawing/2014/main" id="{4AA893B7-5CC9-5749-96E4-556617C30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662" y="1909531"/>
            <a:ext cx="2227958" cy="2520913"/>
          </a:xfrm>
          <a:prstGeom prst="rect">
            <a:avLst/>
          </a:prstGeom>
          <a:noFill/>
          <a:scene3d>
            <a:camera prst="orthographicFront">
              <a:rot lat="20399993" lon="3900001" rev="0"/>
            </a:camera>
            <a:lightRig rig="threePt" dir="t"/>
          </a:scene3d>
          <a:extLst>
            <a:ext uri="{909E8E84-426E-40DD-AFC4-6F175D3DCCD1}">
              <a14:hiddenFill xmlns:a14="http://schemas.microsoft.com/office/drawing/2010/main">
                <a:solidFill>
                  <a:srgbClr val="FFFFFF"/>
                </a:solidFill>
              </a14:hiddenFill>
            </a:ext>
          </a:extLst>
        </p:spPr>
      </p:pic>
      <p:sp>
        <p:nvSpPr>
          <p:cNvPr id="7" name="Cube 6">
            <a:extLst>
              <a:ext uri="{FF2B5EF4-FFF2-40B4-BE49-F238E27FC236}">
                <a16:creationId xmlns:a16="http://schemas.microsoft.com/office/drawing/2014/main" id="{F489FAE3-524C-9B42-86F8-FF12C9634434}"/>
              </a:ext>
            </a:extLst>
          </p:cNvPr>
          <p:cNvSpPr/>
          <p:nvPr/>
        </p:nvSpPr>
        <p:spPr>
          <a:xfrm>
            <a:off x="3922085" y="1690688"/>
            <a:ext cx="879713" cy="2520913"/>
          </a:xfrm>
          <a:prstGeom prst="cube">
            <a:avLst>
              <a:gd name="adj" fmla="val 6376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a:extLst>
              <a:ext uri="{FF2B5EF4-FFF2-40B4-BE49-F238E27FC236}">
                <a16:creationId xmlns:a16="http://schemas.microsoft.com/office/drawing/2014/main" id="{5A7CF4EF-7B66-3840-89D5-519B84007BD6}"/>
              </a:ext>
            </a:extLst>
          </p:cNvPr>
          <p:cNvSpPr/>
          <p:nvPr/>
        </p:nvSpPr>
        <p:spPr>
          <a:xfrm>
            <a:off x="5337173" y="2172017"/>
            <a:ext cx="879713" cy="2039582"/>
          </a:xfrm>
          <a:prstGeom prst="cube">
            <a:avLst>
              <a:gd name="adj" fmla="val 4293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a:extLst>
              <a:ext uri="{FF2B5EF4-FFF2-40B4-BE49-F238E27FC236}">
                <a16:creationId xmlns:a16="http://schemas.microsoft.com/office/drawing/2014/main" id="{1DBB6FA2-58FD-EC4C-A8B2-61599A725D22}"/>
              </a:ext>
            </a:extLst>
          </p:cNvPr>
          <p:cNvSpPr/>
          <p:nvPr/>
        </p:nvSpPr>
        <p:spPr>
          <a:xfrm>
            <a:off x="6845586" y="2951144"/>
            <a:ext cx="879713" cy="1260456"/>
          </a:xfrm>
          <a:prstGeom prst="cube">
            <a:avLst>
              <a:gd name="adj" fmla="val 2820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a:extLst>
              <a:ext uri="{FF2B5EF4-FFF2-40B4-BE49-F238E27FC236}">
                <a16:creationId xmlns:a16="http://schemas.microsoft.com/office/drawing/2014/main" id="{4249296B-6E2C-DB43-9052-3BBE18A63E21}"/>
              </a:ext>
            </a:extLst>
          </p:cNvPr>
          <p:cNvSpPr/>
          <p:nvPr/>
        </p:nvSpPr>
        <p:spPr>
          <a:xfrm>
            <a:off x="8353999" y="3581372"/>
            <a:ext cx="879713" cy="627948"/>
          </a:xfrm>
          <a:prstGeom prst="cube">
            <a:avLst>
              <a:gd name="adj" fmla="val 157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348742A1-21E7-B44E-A440-F187B28B175E}"/>
              </a:ext>
            </a:extLst>
          </p:cNvPr>
          <p:cNvSpPr/>
          <p:nvPr/>
        </p:nvSpPr>
        <p:spPr>
          <a:xfrm>
            <a:off x="3478492" y="3840019"/>
            <a:ext cx="381891" cy="24718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B928D07F-0B47-F44E-BA4D-A31F07718CA0}"/>
              </a:ext>
            </a:extLst>
          </p:cNvPr>
          <p:cNvSpPr/>
          <p:nvPr/>
        </p:nvSpPr>
        <p:spPr>
          <a:xfrm>
            <a:off x="4860113" y="3792809"/>
            <a:ext cx="381891" cy="24718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BB59D3C6-4B4B-044F-9603-56393D2ED322}"/>
              </a:ext>
            </a:extLst>
          </p:cNvPr>
          <p:cNvSpPr/>
          <p:nvPr/>
        </p:nvSpPr>
        <p:spPr>
          <a:xfrm>
            <a:off x="6340290" y="3795942"/>
            <a:ext cx="381891" cy="24718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F37F0914-51C0-824A-88AF-46D061B53EC2}"/>
              </a:ext>
            </a:extLst>
          </p:cNvPr>
          <p:cNvSpPr/>
          <p:nvPr/>
        </p:nvSpPr>
        <p:spPr>
          <a:xfrm>
            <a:off x="7852160" y="3799067"/>
            <a:ext cx="381891" cy="24718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B1B59BD7-AAD2-214A-AA3B-746361C77291}"/>
              </a:ext>
            </a:extLst>
          </p:cNvPr>
          <p:cNvSpPr/>
          <p:nvPr/>
        </p:nvSpPr>
        <p:spPr>
          <a:xfrm>
            <a:off x="9434795" y="3792809"/>
            <a:ext cx="381891" cy="24718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49519DD-F453-A64D-8216-4D293A9227FC}"/>
              </a:ext>
            </a:extLst>
          </p:cNvPr>
          <p:cNvGrpSpPr/>
          <p:nvPr/>
        </p:nvGrpSpPr>
        <p:grpSpPr>
          <a:xfrm>
            <a:off x="9990066" y="2388518"/>
            <a:ext cx="1005266" cy="1820803"/>
            <a:chOff x="9990066" y="2388518"/>
            <a:chExt cx="1005266" cy="1820803"/>
          </a:xfrm>
        </p:grpSpPr>
        <p:sp>
          <p:nvSpPr>
            <p:cNvPr id="11" name="Rectangle 10">
              <a:extLst>
                <a:ext uri="{FF2B5EF4-FFF2-40B4-BE49-F238E27FC236}">
                  <a16:creationId xmlns:a16="http://schemas.microsoft.com/office/drawing/2014/main" id="{91E4BDBD-CD99-5443-8CBD-2B971B9DDEC9}"/>
                </a:ext>
              </a:extLst>
            </p:cNvPr>
            <p:cNvSpPr/>
            <p:nvPr/>
          </p:nvSpPr>
          <p:spPr>
            <a:xfrm>
              <a:off x="9990066" y="2388518"/>
              <a:ext cx="122751" cy="182080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9ACA23F-4790-1B4F-A95A-CB7C0150665D}"/>
                </a:ext>
              </a:extLst>
            </p:cNvPr>
            <p:cNvSpPr/>
            <p:nvPr/>
          </p:nvSpPr>
          <p:spPr>
            <a:xfrm>
              <a:off x="10872581" y="2993355"/>
              <a:ext cx="122751" cy="1215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1E140AF2-AD58-A544-9CD5-3C3577D86BD7}"/>
                </a:ext>
              </a:extLst>
            </p:cNvPr>
            <p:cNvSpPr/>
            <p:nvPr/>
          </p:nvSpPr>
          <p:spPr>
            <a:xfrm>
              <a:off x="10304415" y="3771753"/>
              <a:ext cx="381891" cy="24718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ube 24">
            <a:extLst>
              <a:ext uri="{FF2B5EF4-FFF2-40B4-BE49-F238E27FC236}">
                <a16:creationId xmlns:a16="http://schemas.microsoft.com/office/drawing/2014/main" id="{CF08D03E-FC1B-0C4F-BC18-E08831DCE481}"/>
              </a:ext>
            </a:extLst>
          </p:cNvPr>
          <p:cNvSpPr/>
          <p:nvPr/>
        </p:nvSpPr>
        <p:spPr>
          <a:xfrm>
            <a:off x="9899730" y="1690688"/>
            <a:ext cx="879713" cy="2520913"/>
          </a:xfrm>
          <a:prstGeom prst="cube">
            <a:avLst>
              <a:gd name="adj" fmla="val 79211"/>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A8CBF405-C762-AC4D-8D24-C4C0434D3774}"/>
              </a:ext>
            </a:extLst>
          </p:cNvPr>
          <p:cNvPicPr>
            <a:picLocks noChangeAspect="1"/>
          </p:cNvPicPr>
          <p:nvPr/>
        </p:nvPicPr>
        <p:blipFill>
          <a:blip r:embed="rId4"/>
          <a:stretch>
            <a:fillRect/>
          </a:stretch>
        </p:blipFill>
        <p:spPr>
          <a:xfrm>
            <a:off x="6494507" y="4589505"/>
            <a:ext cx="2174789" cy="2174789"/>
          </a:xfrm>
          <a:prstGeom prst="rect">
            <a:avLst/>
          </a:prstGeom>
        </p:spPr>
      </p:pic>
      <p:sp>
        <p:nvSpPr>
          <p:cNvPr id="28" name="Bent Arrow 27">
            <a:extLst>
              <a:ext uri="{FF2B5EF4-FFF2-40B4-BE49-F238E27FC236}">
                <a16:creationId xmlns:a16="http://schemas.microsoft.com/office/drawing/2014/main" id="{007577AC-AF5A-0748-9F7A-84E56CAD4538}"/>
              </a:ext>
            </a:extLst>
          </p:cNvPr>
          <p:cNvSpPr/>
          <p:nvPr/>
        </p:nvSpPr>
        <p:spPr>
          <a:xfrm rot="10800000">
            <a:off x="9073369" y="4615161"/>
            <a:ext cx="1104741" cy="1526955"/>
          </a:xfrm>
          <a:prstGeom prst="bentArrow">
            <a:avLst>
              <a:gd name="adj1" fmla="val 12696"/>
              <a:gd name="adj2" fmla="val 22204"/>
              <a:gd name="adj3" fmla="val 20526"/>
              <a:gd name="adj4" fmla="val 303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Box 28">
            <a:extLst>
              <a:ext uri="{FF2B5EF4-FFF2-40B4-BE49-F238E27FC236}">
                <a16:creationId xmlns:a16="http://schemas.microsoft.com/office/drawing/2014/main" id="{F45818F3-6424-5949-A131-8E0911D64C66}"/>
              </a:ext>
            </a:extLst>
          </p:cNvPr>
          <p:cNvSpPr txBox="1"/>
          <p:nvPr/>
        </p:nvSpPr>
        <p:spPr>
          <a:xfrm>
            <a:off x="10553703" y="4683211"/>
            <a:ext cx="1422056" cy="830997"/>
          </a:xfrm>
          <a:prstGeom prst="rect">
            <a:avLst/>
          </a:prstGeom>
          <a:noFill/>
        </p:spPr>
        <p:txBody>
          <a:bodyPr wrap="none" rtlCol="0">
            <a:spAutoFit/>
          </a:bodyPr>
          <a:lstStyle/>
          <a:p>
            <a:r>
              <a:rPr lang="en-US" sz="2400" dirty="0"/>
              <a:t>Pixel-wise</a:t>
            </a:r>
          </a:p>
          <a:p>
            <a:r>
              <a:rPr lang="en-US" sz="2400" dirty="0" err="1"/>
              <a:t>Softmax</a:t>
            </a:r>
            <a:r>
              <a:rPr lang="en-US" sz="2400" dirty="0"/>
              <a:t> </a:t>
            </a:r>
          </a:p>
        </p:txBody>
      </p:sp>
    </p:spTree>
    <p:extLst>
      <p:ext uri="{BB962C8B-B14F-4D97-AF65-F5344CB8AC3E}">
        <p14:creationId xmlns:p14="http://schemas.microsoft.com/office/powerpoint/2010/main" val="30240801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65E7B-95B5-CD43-9A79-6490589246E8}"/>
              </a:ext>
            </a:extLst>
          </p:cNvPr>
          <p:cNvSpPr>
            <a:spLocks noGrp="1"/>
          </p:cNvSpPr>
          <p:nvPr>
            <p:ph type="title"/>
          </p:nvPr>
        </p:nvSpPr>
        <p:spPr/>
        <p:txBody>
          <a:bodyPr/>
          <a:lstStyle/>
          <a:p>
            <a:r>
              <a:rPr lang="en-US" dirty="0"/>
              <a:t>Trouble with distinguishing between boundary pixels</a:t>
            </a:r>
          </a:p>
        </p:txBody>
      </p:sp>
      <p:pic>
        <p:nvPicPr>
          <p:cNvPr id="4" name="Picture 3">
            <a:extLst>
              <a:ext uri="{FF2B5EF4-FFF2-40B4-BE49-F238E27FC236}">
                <a16:creationId xmlns:a16="http://schemas.microsoft.com/office/drawing/2014/main" id="{7FCBA1AD-1661-5B45-9837-22C30935A74B}"/>
              </a:ext>
            </a:extLst>
          </p:cNvPr>
          <p:cNvPicPr>
            <a:picLocks noChangeAspect="1"/>
          </p:cNvPicPr>
          <p:nvPr/>
        </p:nvPicPr>
        <p:blipFill>
          <a:blip r:embed="rId2"/>
          <a:stretch>
            <a:fillRect/>
          </a:stretch>
        </p:blipFill>
        <p:spPr>
          <a:xfrm>
            <a:off x="2518978" y="1904562"/>
            <a:ext cx="8527691" cy="3644900"/>
          </a:xfrm>
          <a:prstGeom prst="rect">
            <a:avLst/>
          </a:prstGeom>
        </p:spPr>
      </p:pic>
      <p:pic>
        <p:nvPicPr>
          <p:cNvPr id="5" name="Picture 4">
            <a:extLst>
              <a:ext uri="{FF2B5EF4-FFF2-40B4-BE49-F238E27FC236}">
                <a16:creationId xmlns:a16="http://schemas.microsoft.com/office/drawing/2014/main" id="{117A5AA9-D8E3-C94A-B2DE-CB700D217D39}"/>
              </a:ext>
            </a:extLst>
          </p:cNvPr>
          <p:cNvPicPr>
            <a:picLocks noChangeAspect="1"/>
          </p:cNvPicPr>
          <p:nvPr/>
        </p:nvPicPr>
        <p:blipFill>
          <a:blip r:embed="rId3"/>
          <a:stretch>
            <a:fillRect/>
          </a:stretch>
        </p:blipFill>
        <p:spPr>
          <a:xfrm>
            <a:off x="0" y="5676900"/>
            <a:ext cx="4610100" cy="1181100"/>
          </a:xfrm>
          <a:prstGeom prst="rect">
            <a:avLst/>
          </a:prstGeom>
          <a:solidFill>
            <a:schemeClr val="bg1"/>
          </a:solidFill>
        </p:spPr>
      </p:pic>
      <p:sp>
        <p:nvSpPr>
          <p:cNvPr id="6" name="TextBox 5">
            <a:extLst>
              <a:ext uri="{FF2B5EF4-FFF2-40B4-BE49-F238E27FC236}">
                <a16:creationId xmlns:a16="http://schemas.microsoft.com/office/drawing/2014/main" id="{F0AAE156-3EE4-E04F-AFD1-4A07638871E8}"/>
              </a:ext>
            </a:extLst>
          </p:cNvPr>
          <p:cNvSpPr txBox="1"/>
          <p:nvPr/>
        </p:nvSpPr>
        <p:spPr>
          <a:xfrm>
            <a:off x="4862941" y="5851951"/>
            <a:ext cx="4318105" cy="830997"/>
          </a:xfrm>
          <a:prstGeom prst="rect">
            <a:avLst/>
          </a:prstGeom>
          <a:noFill/>
        </p:spPr>
        <p:txBody>
          <a:bodyPr wrap="none" rtlCol="0">
            <a:spAutoFit/>
          </a:bodyPr>
          <a:lstStyle/>
          <a:p>
            <a:r>
              <a:rPr lang="en-US" sz="2400" dirty="0"/>
              <a:t>Some modifications can mitigate </a:t>
            </a:r>
            <a:br>
              <a:rPr lang="en-US" sz="2400" dirty="0"/>
            </a:br>
            <a:r>
              <a:rPr lang="en-US" sz="2400" dirty="0"/>
              <a:t>the issue to some extent</a:t>
            </a:r>
          </a:p>
        </p:txBody>
      </p:sp>
      <p:sp>
        <p:nvSpPr>
          <p:cNvPr id="7" name="Left Brace 6">
            <a:extLst>
              <a:ext uri="{FF2B5EF4-FFF2-40B4-BE49-F238E27FC236}">
                <a16:creationId xmlns:a16="http://schemas.microsoft.com/office/drawing/2014/main" id="{5577E6E1-4EBB-DF40-BA0B-F387E6CFF0B9}"/>
              </a:ext>
            </a:extLst>
          </p:cNvPr>
          <p:cNvSpPr/>
          <p:nvPr/>
        </p:nvSpPr>
        <p:spPr>
          <a:xfrm rot="16200000">
            <a:off x="6448884" y="4260419"/>
            <a:ext cx="302490" cy="288057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883790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B2E7D-BFDC-C448-9F99-5E560C74EBBF}"/>
              </a:ext>
            </a:extLst>
          </p:cNvPr>
          <p:cNvSpPr>
            <a:spLocks noGrp="1"/>
          </p:cNvSpPr>
          <p:nvPr>
            <p:ph type="title"/>
          </p:nvPr>
        </p:nvSpPr>
        <p:spPr/>
        <p:txBody>
          <a:bodyPr/>
          <a:lstStyle/>
          <a:p>
            <a:r>
              <a:rPr lang="en-US" dirty="0"/>
              <a:t>Alternative I: dilated convolutions</a:t>
            </a:r>
          </a:p>
        </p:txBody>
      </p:sp>
      <p:sp>
        <p:nvSpPr>
          <p:cNvPr id="3" name="Content Placeholder 2">
            <a:extLst>
              <a:ext uri="{FF2B5EF4-FFF2-40B4-BE49-F238E27FC236}">
                <a16:creationId xmlns:a16="http://schemas.microsoft.com/office/drawing/2014/main" id="{DCBCDEF2-698D-9641-8328-1F991BFC9E78}"/>
              </a:ext>
            </a:extLst>
          </p:cNvPr>
          <p:cNvSpPr>
            <a:spLocks noGrp="1"/>
          </p:cNvSpPr>
          <p:nvPr>
            <p:ph idx="1"/>
          </p:nvPr>
        </p:nvSpPr>
        <p:spPr>
          <a:xfrm>
            <a:off x="7018019" y="1825625"/>
            <a:ext cx="4950461" cy="4351338"/>
          </a:xfrm>
        </p:spPr>
        <p:txBody>
          <a:bodyPr>
            <a:normAutofit/>
          </a:bodyPr>
          <a:lstStyle/>
          <a:p>
            <a:r>
              <a:rPr lang="en-US" dirty="0"/>
              <a:t>Convolution with dilated filters</a:t>
            </a:r>
          </a:p>
          <a:p>
            <a:r>
              <a:rPr lang="en-US" dirty="0"/>
              <a:t>Can achieve substantial increase in receptive field</a:t>
            </a:r>
          </a:p>
          <a:p>
            <a:r>
              <a:rPr lang="en-US" dirty="0"/>
              <a:t>No loss of resolution or coverage </a:t>
            </a:r>
          </a:p>
          <a:p>
            <a:r>
              <a:rPr lang="en-US" dirty="0"/>
              <a:t>Leads to results that do not lose resolution, maintaining high level details</a:t>
            </a:r>
          </a:p>
        </p:txBody>
      </p:sp>
      <p:pic>
        <p:nvPicPr>
          <p:cNvPr id="5" name="Picture 4">
            <a:extLst>
              <a:ext uri="{FF2B5EF4-FFF2-40B4-BE49-F238E27FC236}">
                <a16:creationId xmlns:a16="http://schemas.microsoft.com/office/drawing/2014/main" id="{971E6EA5-5657-8044-814B-CCFECE27423F}"/>
              </a:ext>
            </a:extLst>
          </p:cNvPr>
          <p:cNvPicPr>
            <a:picLocks noChangeAspect="1"/>
          </p:cNvPicPr>
          <p:nvPr/>
        </p:nvPicPr>
        <p:blipFill>
          <a:blip r:embed="rId2"/>
          <a:stretch>
            <a:fillRect/>
          </a:stretch>
        </p:blipFill>
        <p:spPr>
          <a:xfrm>
            <a:off x="0" y="5270500"/>
            <a:ext cx="4165600" cy="1587500"/>
          </a:xfrm>
          <a:prstGeom prst="rect">
            <a:avLst/>
          </a:prstGeom>
          <a:solidFill>
            <a:schemeClr val="bg1"/>
          </a:solidFill>
        </p:spPr>
      </p:pic>
      <p:pic>
        <p:nvPicPr>
          <p:cNvPr id="6" name="Picture 5">
            <a:extLst>
              <a:ext uri="{FF2B5EF4-FFF2-40B4-BE49-F238E27FC236}">
                <a16:creationId xmlns:a16="http://schemas.microsoft.com/office/drawing/2014/main" id="{63686012-CBBB-F143-96A2-B448C97627FC}"/>
              </a:ext>
            </a:extLst>
          </p:cNvPr>
          <p:cNvPicPr>
            <a:picLocks noChangeAspect="1"/>
          </p:cNvPicPr>
          <p:nvPr/>
        </p:nvPicPr>
        <p:blipFill>
          <a:blip r:embed="rId3"/>
          <a:stretch>
            <a:fillRect/>
          </a:stretch>
        </p:blipFill>
        <p:spPr>
          <a:xfrm>
            <a:off x="223519" y="2130664"/>
            <a:ext cx="6303405" cy="2057247"/>
          </a:xfrm>
          <a:prstGeom prst="rect">
            <a:avLst/>
          </a:prstGeom>
        </p:spPr>
      </p:pic>
    </p:spTree>
    <p:extLst>
      <p:ext uri="{BB962C8B-B14F-4D97-AF65-F5344CB8AC3E}">
        <p14:creationId xmlns:p14="http://schemas.microsoft.com/office/powerpoint/2010/main" val="33665128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0D23CD-F23D-8444-8512-613B2628E89B}"/>
              </a:ext>
            </a:extLst>
          </p:cNvPr>
          <p:cNvPicPr>
            <a:picLocks noChangeAspect="1"/>
          </p:cNvPicPr>
          <p:nvPr/>
        </p:nvPicPr>
        <p:blipFill>
          <a:blip r:embed="rId2"/>
          <a:stretch>
            <a:fillRect/>
          </a:stretch>
        </p:blipFill>
        <p:spPr>
          <a:xfrm>
            <a:off x="4909820" y="-71158"/>
            <a:ext cx="6474460" cy="6375362"/>
          </a:xfrm>
          <a:prstGeom prst="rect">
            <a:avLst/>
          </a:prstGeom>
        </p:spPr>
      </p:pic>
      <p:pic>
        <p:nvPicPr>
          <p:cNvPr id="5" name="Picture 4">
            <a:extLst>
              <a:ext uri="{FF2B5EF4-FFF2-40B4-BE49-F238E27FC236}">
                <a16:creationId xmlns:a16="http://schemas.microsoft.com/office/drawing/2014/main" id="{0816083B-4225-144E-AFB3-5009353DD9C9}"/>
              </a:ext>
            </a:extLst>
          </p:cNvPr>
          <p:cNvPicPr>
            <a:picLocks noChangeAspect="1"/>
          </p:cNvPicPr>
          <p:nvPr/>
        </p:nvPicPr>
        <p:blipFill>
          <a:blip r:embed="rId3"/>
          <a:stretch>
            <a:fillRect/>
          </a:stretch>
        </p:blipFill>
        <p:spPr>
          <a:xfrm>
            <a:off x="0" y="5270500"/>
            <a:ext cx="4165600" cy="1587500"/>
          </a:xfrm>
          <a:prstGeom prst="rect">
            <a:avLst/>
          </a:prstGeom>
          <a:solidFill>
            <a:schemeClr val="bg1"/>
          </a:solidFill>
        </p:spPr>
      </p:pic>
      <p:sp>
        <p:nvSpPr>
          <p:cNvPr id="6" name="Rectangle 5">
            <a:extLst>
              <a:ext uri="{FF2B5EF4-FFF2-40B4-BE49-F238E27FC236}">
                <a16:creationId xmlns:a16="http://schemas.microsoft.com/office/drawing/2014/main" id="{09A844BE-710B-D946-A94D-0FA2DAE9278C}"/>
              </a:ext>
            </a:extLst>
          </p:cNvPr>
          <p:cNvSpPr/>
          <p:nvPr/>
        </p:nvSpPr>
        <p:spPr>
          <a:xfrm>
            <a:off x="8801100" y="6064250"/>
            <a:ext cx="1257300" cy="311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Dilated Convolutions</a:t>
            </a:r>
          </a:p>
        </p:txBody>
      </p:sp>
      <p:sp>
        <p:nvSpPr>
          <p:cNvPr id="7" name="TextBox 6">
            <a:extLst>
              <a:ext uri="{FF2B5EF4-FFF2-40B4-BE49-F238E27FC236}">
                <a16:creationId xmlns:a16="http://schemas.microsoft.com/office/drawing/2014/main" id="{35B2AD4F-8B71-2F4F-8A45-F148398B869C}"/>
              </a:ext>
            </a:extLst>
          </p:cNvPr>
          <p:cNvSpPr txBox="1"/>
          <p:nvPr/>
        </p:nvSpPr>
        <p:spPr>
          <a:xfrm>
            <a:off x="3611880" y="6375362"/>
            <a:ext cx="3704476" cy="369332"/>
          </a:xfrm>
          <a:prstGeom prst="rect">
            <a:avLst/>
          </a:prstGeom>
          <a:noFill/>
        </p:spPr>
        <p:txBody>
          <a:bodyPr wrap="none" rtlCol="0">
            <a:spAutoFit/>
          </a:bodyPr>
          <a:lstStyle/>
          <a:p>
            <a:r>
              <a:rPr lang="en-US" dirty="0"/>
              <a:t>[Image adapted from the publication]</a:t>
            </a:r>
          </a:p>
        </p:txBody>
      </p:sp>
    </p:spTree>
    <p:extLst>
      <p:ext uri="{BB962C8B-B14F-4D97-AF65-F5344CB8AC3E}">
        <p14:creationId xmlns:p14="http://schemas.microsoft.com/office/powerpoint/2010/main" val="35468795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B2E7D-BFDC-C448-9F99-5E560C74EBBF}"/>
              </a:ext>
            </a:extLst>
          </p:cNvPr>
          <p:cNvSpPr>
            <a:spLocks noGrp="1"/>
          </p:cNvSpPr>
          <p:nvPr>
            <p:ph type="title"/>
          </p:nvPr>
        </p:nvSpPr>
        <p:spPr/>
        <p:txBody>
          <a:bodyPr/>
          <a:lstStyle/>
          <a:p>
            <a:r>
              <a:rPr lang="en-US" dirty="0"/>
              <a:t>Alternative II: Skip Connections – U-Net</a:t>
            </a:r>
          </a:p>
        </p:txBody>
      </p:sp>
      <p:pic>
        <p:nvPicPr>
          <p:cNvPr id="6" name="Picture 5">
            <a:extLst>
              <a:ext uri="{FF2B5EF4-FFF2-40B4-BE49-F238E27FC236}">
                <a16:creationId xmlns:a16="http://schemas.microsoft.com/office/drawing/2014/main" id="{14076BC1-F575-EF43-A8C9-263C46B6485B}"/>
              </a:ext>
            </a:extLst>
          </p:cNvPr>
          <p:cNvPicPr>
            <a:picLocks noChangeAspect="1"/>
          </p:cNvPicPr>
          <p:nvPr/>
        </p:nvPicPr>
        <p:blipFill>
          <a:blip r:embed="rId2"/>
          <a:stretch>
            <a:fillRect/>
          </a:stretch>
        </p:blipFill>
        <p:spPr>
          <a:xfrm>
            <a:off x="0" y="5640195"/>
            <a:ext cx="4146331" cy="1217804"/>
          </a:xfrm>
          <a:prstGeom prst="rect">
            <a:avLst/>
          </a:prstGeom>
        </p:spPr>
      </p:pic>
      <p:pic>
        <p:nvPicPr>
          <p:cNvPr id="7" name="Picture 6">
            <a:extLst>
              <a:ext uri="{FF2B5EF4-FFF2-40B4-BE49-F238E27FC236}">
                <a16:creationId xmlns:a16="http://schemas.microsoft.com/office/drawing/2014/main" id="{EFF6F5F6-EB5C-AD44-BDCD-CBBF4CBD3511}"/>
              </a:ext>
            </a:extLst>
          </p:cNvPr>
          <p:cNvPicPr>
            <a:picLocks noChangeAspect="1"/>
          </p:cNvPicPr>
          <p:nvPr/>
        </p:nvPicPr>
        <p:blipFill>
          <a:blip r:embed="rId3"/>
          <a:stretch>
            <a:fillRect/>
          </a:stretch>
        </p:blipFill>
        <p:spPr>
          <a:xfrm>
            <a:off x="1167638" y="1825624"/>
            <a:ext cx="5605390" cy="3742422"/>
          </a:xfrm>
          <a:prstGeom prst="rect">
            <a:avLst/>
          </a:prstGeom>
        </p:spPr>
      </p:pic>
      <p:sp>
        <p:nvSpPr>
          <p:cNvPr id="8" name="Content Placeholder 2">
            <a:extLst>
              <a:ext uri="{FF2B5EF4-FFF2-40B4-BE49-F238E27FC236}">
                <a16:creationId xmlns:a16="http://schemas.microsoft.com/office/drawing/2014/main" id="{6A577B4F-2DFF-F44E-8D9D-9126C070FCE3}"/>
              </a:ext>
            </a:extLst>
          </p:cNvPr>
          <p:cNvSpPr>
            <a:spLocks noGrp="1"/>
          </p:cNvSpPr>
          <p:nvPr>
            <p:ph idx="1"/>
          </p:nvPr>
        </p:nvSpPr>
        <p:spPr>
          <a:xfrm>
            <a:off x="7018019" y="1825624"/>
            <a:ext cx="4950461" cy="4827423"/>
          </a:xfrm>
        </p:spPr>
        <p:txBody>
          <a:bodyPr>
            <a:normAutofit/>
          </a:bodyPr>
          <a:lstStyle/>
          <a:p>
            <a:r>
              <a:rPr lang="en-US" dirty="0"/>
              <a:t>The </a:t>
            </a:r>
            <a:r>
              <a:rPr lang="en-US" b="1" dirty="0"/>
              <a:t>encoding part</a:t>
            </a:r>
            <a:r>
              <a:rPr lang="en-US" dirty="0"/>
              <a:t> of the network is like the fully convolutional network</a:t>
            </a:r>
          </a:p>
          <a:p>
            <a:r>
              <a:rPr lang="en-US" dirty="0"/>
              <a:t>It pools local information and achieve global representation at the bottom layers</a:t>
            </a:r>
          </a:p>
          <a:p>
            <a:r>
              <a:rPr lang="en-US" dirty="0"/>
              <a:t>The skip connections passes high-resolution information to retain information necessary to distinguish neighboring boundary pixels. </a:t>
            </a:r>
          </a:p>
        </p:txBody>
      </p:sp>
      <p:grpSp>
        <p:nvGrpSpPr>
          <p:cNvPr id="13" name="Group 12">
            <a:extLst>
              <a:ext uri="{FF2B5EF4-FFF2-40B4-BE49-F238E27FC236}">
                <a16:creationId xmlns:a16="http://schemas.microsoft.com/office/drawing/2014/main" id="{071A24FD-2D6E-E249-BD92-0E661D108C70}"/>
              </a:ext>
            </a:extLst>
          </p:cNvPr>
          <p:cNvGrpSpPr/>
          <p:nvPr/>
        </p:nvGrpSpPr>
        <p:grpSpPr>
          <a:xfrm>
            <a:off x="1167638" y="1825624"/>
            <a:ext cx="2489962" cy="3742422"/>
            <a:chOff x="1167638" y="1825624"/>
            <a:chExt cx="2489962" cy="3742422"/>
          </a:xfrm>
        </p:grpSpPr>
        <p:sp>
          <p:nvSpPr>
            <p:cNvPr id="9" name="Rectangle 8">
              <a:extLst>
                <a:ext uri="{FF2B5EF4-FFF2-40B4-BE49-F238E27FC236}">
                  <a16:creationId xmlns:a16="http://schemas.microsoft.com/office/drawing/2014/main" id="{8DCB95B1-CCAD-2C4E-B48C-488610EF758C}"/>
                </a:ext>
              </a:extLst>
            </p:cNvPr>
            <p:cNvSpPr/>
            <p:nvPr/>
          </p:nvSpPr>
          <p:spPr>
            <a:xfrm>
              <a:off x="1167638" y="1825624"/>
              <a:ext cx="2489962" cy="37424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A75124B-4FB8-714C-93CF-4F2BE57DC25B}"/>
                </a:ext>
              </a:extLst>
            </p:cNvPr>
            <p:cNvSpPr txBox="1"/>
            <p:nvPr/>
          </p:nvSpPr>
          <p:spPr>
            <a:xfrm>
              <a:off x="2058867" y="1869997"/>
              <a:ext cx="1476238" cy="369332"/>
            </a:xfrm>
            <a:prstGeom prst="rect">
              <a:avLst/>
            </a:prstGeom>
            <a:noFill/>
          </p:spPr>
          <p:txBody>
            <a:bodyPr wrap="none" rtlCol="0">
              <a:spAutoFit/>
            </a:bodyPr>
            <a:lstStyle/>
            <a:p>
              <a:r>
                <a:rPr lang="en-US" dirty="0">
                  <a:solidFill>
                    <a:srgbClr val="C00000"/>
                  </a:solidFill>
                </a:rPr>
                <a:t>Encoding Part</a:t>
              </a:r>
            </a:p>
          </p:txBody>
        </p:sp>
      </p:grpSp>
      <p:grpSp>
        <p:nvGrpSpPr>
          <p:cNvPr id="14" name="Group 13">
            <a:extLst>
              <a:ext uri="{FF2B5EF4-FFF2-40B4-BE49-F238E27FC236}">
                <a16:creationId xmlns:a16="http://schemas.microsoft.com/office/drawing/2014/main" id="{D38924D8-0FB6-2540-B01A-9FFF73243C24}"/>
              </a:ext>
            </a:extLst>
          </p:cNvPr>
          <p:cNvGrpSpPr/>
          <p:nvPr/>
        </p:nvGrpSpPr>
        <p:grpSpPr>
          <a:xfrm>
            <a:off x="3657600" y="1825624"/>
            <a:ext cx="3237924" cy="3742422"/>
            <a:chOff x="3657600" y="1825624"/>
            <a:chExt cx="3237924" cy="3742422"/>
          </a:xfrm>
        </p:grpSpPr>
        <p:sp>
          <p:nvSpPr>
            <p:cNvPr id="10" name="Rectangle 9">
              <a:extLst>
                <a:ext uri="{FF2B5EF4-FFF2-40B4-BE49-F238E27FC236}">
                  <a16:creationId xmlns:a16="http://schemas.microsoft.com/office/drawing/2014/main" id="{0F2E9127-8AB8-8346-9DC8-B07C63A9B589}"/>
                </a:ext>
              </a:extLst>
            </p:cNvPr>
            <p:cNvSpPr/>
            <p:nvPr/>
          </p:nvSpPr>
          <p:spPr>
            <a:xfrm>
              <a:off x="3657600" y="1825624"/>
              <a:ext cx="3237924" cy="374242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34C5ABA-C0C1-E14B-B30A-DFD63A6EC078}"/>
                </a:ext>
              </a:extLst>
            </p:cNvPr>
            <p:cNvSpPr txBox="1"/>
            <p:nvPr/>
          </p:nvSpPr>
          <p:spPr>
            <a:xfrm>
              <a:off x="3733081" y="1879434"/>
              <a:ext cx="1500283" cy="369332"/>
            </a:xfrm>
            <a:prstGeom prst="rect">
              <a:avLst/>
            </a:prstGeom>
            <a:noFill/>
          </p:spPr>
          <p:txBody>
            <a:bodyPr wrap="none" rtlCol="0">
              <a:spAutoFit/>
            </a:bodyPr>
            <a:lstStyle/>
            <a:p>
              <a:r>
                <a:rPr lang="en-US" dirty="0">
                  <a:solidFill>
                    <a:schemeClr val="accent6"/>
                  </a:solidFill>
                </a:rPr>
                <a:t>Decoding Part</a:t>
              </a:r>
            </a:p>
          </p:txBody>
        </p:sp>
      </p:grpSp>
    </p:spTree>
    <p:extLst>
      <p:ext uri="{BB962C8B-B14F-4D97-AF65-F5344CB8AC3E}">
        <p14:creationId xmlns:p14="http://schemas.microsoft.com/office/powerpoint/2010/main" val="394882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F643E-AE9C-6843-A757-6E3DCEEA55AC}"/>
              </a:ext>
            </a:extLst>
          </p:cNvPr>
          <p:cNvSpPr>
            <a:spLocks noGrp="1"/>
          </p:cNvSpPr>
          <p:nvPr>
            <p:ph type="title"/>
          </p:nvPr>
        </p:nvSpPr>
        <p:spPr/>
        <p:txBody>
          <a:bodyPr/>
          <a:lstStyle/>
          <a:p>
            <a:r>
              <a:rPr lang="en-US" dirty="0"/>
              <a:t>Context and fine level </a:t>
            </a:r>
          </a:p>
        </p:txBody>
      </p:sp>
      <p:pic>
        <p:nvPicPr>
          <p:cNvPr id="5" name="Picture 4">
            <a:extLst>
              <a:ext uri="{FF2B5EF4-FFF2-40B4-BE49-F238E27FC236}">
                <a16:creationId xmlns:a16="http://schemas.microsoft.com/office/drawing/2014/main" id="{5FF77FC0-363C-A840-BC27-A53E4ED49A42}"/>
              </a:ext>
            </a:extLst>
          </p:cNvPr>
          <p:cNvPicPr>
            <a:picLocks noChangeAspect="1"/>
          </p:cNvPicPr>
          <p:nvPr/>
        </p:nvPicPr>
        <p:blipFill>
          <a:blip r:embed="rId2"/>
          <a:stretch>
            <a:fillRect/>
          </a:stretch>
        </p:blipFill>
        <p:spPr>
          <a:xfrm>
            <a:off x="3365500" y="1600199"/>
            <a:ext cx="8497804" cy="4892675"/>
          </a:xfrm>
          <a:prstGeom prst="rect">
            <a:avLst/>
          </a:prstGeom>
        </p:spPr>
      </p:pic>
      <p:pic>
        <p:nvPicPr>
          <p:cNvPr id="6" name="Picture 5">
            <a:extLst>
              <a:ext uri="{FF2B5EF4-FFF2-40B4-BE49-F238E27FC236}">
                <a16:creationId xmlns:a16="http://schemas.microsoft.com/office/drawing/2014/main" id="{13D83490-203D-BD4B-8753-AF6C409CB2FA}"/>
              </a:ext>
            </a:extLst>
          </p:cNvPr>
          <p:cNvPicPr>
            <a:picLocks noChangeAspect="1"/>
          </p:cNvPicPr>
          <p:nvPr/>
        </p:nvPicPr>
        <p:blipFill>
          <a:blip r:embed="rId3"/>
          <a:stretch>
            <a:fillRect/>
          </a:stretch>
        </p:blipFill>
        <p:spPr>
          <a:xfrm>
            <a:off x="0" y="5892800"/>
            <a:ext cx="4495800" cy="965200"/>
          </a:xfrm>
          <a:prstGeom prst="rect">
            <a:avLst/>
          </a:prstGeom>
          <a:solidFill>
            <a:schemeClr val="bg1"/>
          </a:solidFill>
        </p:spPr>
      </p:pic>
    </p:spTree>
    <p:extLst>
      <p:ext uri="{BB962C8B-B14F-4D97-AF65-F5344CB8AC3E}">
        <p14:creationId xmlns:p14="http://schemas.microsoft.com/office/powerpoint/2010/main" val="40493734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8EAB1C7-587E-864D-BBB9-8258FF21EDC6}" vid="{0C1B5393-B205-A546-973A-17E3501A6E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11725</TotalTime>
  <Words>3205</Words>
  <Application>Microsoft Macintosh PowerPoint</Application>
  <PresentationFormat>Widescreen</PresentationFormat>
  <Paragraphs>637</Paragraphs>
  <Slides>102</Slides>
  <Notes>42</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102</vt:i4>
      </vt:variant>
    </vt:vector>
  </HeadingPairs>
  <TitlesOfParts>
    <vt:vector size="106" baseType="lpstr">
      <vt:lpstr>Arial</vt:lpstr>
      <vt:lpstr>Calibri</vt:lpstr>
      <vt:lpstr>Calibri Light</vt:lpstr>
      <vt:lpstr>Office Theme</vt:lpstr>
      <vt:lpstr>Deep Learning for  Computer Vision  Part II: Convolutional  Neural Networks</vt:lpstr>
      <vt:lpstr>PowerPoint Presentation</vt:lpstr>
      <vt:lpstr>Today</vt:lpstr>
      <vt:lpstr>Outline</vt:lpstr>
      <vt:lpstr>Recap from the lecture on introduction to neural networks</vt:lpstr>
      <vt:lpstr>Naïve approach</vt:lpstr>
      <vt:lpstr>The activation is a bit problematic</vt:lpstr>
      <vt:lpstr>The activation is a bit problematic</vt:lpstr>
      <vt:lpstr>PowerPoint Presentation</vt:lpstr>
      <vt:lpstr>The activation is a bit problematic</vt:lpstr>
      <vt:lpstr>The activation is a bit problematic</vt:lpstr>
      <vt:lpstr>The non-linearity will remain the same</vt:lpstr>
      <vt:lpstr>Convolutional layers</vt:lpstr>
      <vt:lpstr>PowerPoint Presentation</vt:lpstr>
      <vt:lpstr>Remember convolution</vt:lpstr>
      <vt:lpstr>Remember convolution</vt:lpstr>
      <vt:lpstr>PowerPoint Presentation</vt:lpstr>
      <vt:lpstr>Convolutions instead of projections</vt:lpstr>
      <vt:lpstr>Image of neurons - channel</vt:lpstr>
      <vt:lpstr>Vector of channels forms a layer</vt:lpstr>
      <vt:lpstr>Analogy between two: each neuron becomes a channel</vt:lpstr>
      <vt:lpstr>Tensor representation</vt:lpstr>
      <vt:lpstr>We can also use the same graphical representation</vt:lpstr>
      <vt:lpstr>Connections represent convolutions</vt:lpstr>
      <vt:lpstr>Connections represent convolutions</vt:lpstr>
      <vt:lpstr>Layer size and number of parameters at the beginning</vt:lpstr>
      <vt:lpstr>Sparser connections</vt:lpstr>
      <vt:lpstr>PowerPoint Presentation</vt:lpstr>
      <vt:lpstr>Larger hidden layers</vt:lpstr>
      <vt:lpstr>Local vs. global information gathering</vt:lpstr>
      <vt:lpstr>Layer size and number of parameters at an intermediate layer</vt:lpstr>
      <vt:lpstr>Channel size</vt:lpstr>
      <vt:lpstr>Channel size</vt:lpstr>
      <vt:lpstr>Valid convolution</vt:lpstr>
      <vt:lpstr>Same padding</vt:lpstr>
      <vt:lpstr>Question: Number of parameters</vt:lpstr>
      <vt:lpstr>Hierarchically aggregating local spatial features</vt:lpstr>
      <vt:lpstr>Hierarchically gathering local spatial statistics</vt:lpstr>
      <vt:lpstr>Translation invariance is native to fully connected networks</vt:lpstr>
      <vt:lpstr>Question</vt:lpstr>
      <vt:lpstr>Question</vt:lpstr>
      <vt:lpstr>Translation invariance is native to fully connected networks</vt:lpstr>
      <vt:lpstr>Question</vt:lpstr>
      <vt:lpstr>Translation invariance is native to fully connected networks</vt:lpstr>
      <vt:lpstr>Translation equivariance</vt:lpstr>
      <vt:lpstr>Translation equivariance</vt:lpstr>
      <vt:lpstr>Translation invariance</vt:lpstr>
      <vt:lpstr>Translation invariance</vt:lpstr>
      <vt:lpstr>Convolutional layers is a great idea but</vt:lpstr>
      <vt:lpstr>Strides </vt:lpstr>
      <vt:lpstr>Strides </vt:lpstr>
      <vt:lpstr>Strides </vt:lpstr>
      <vt:lpstr>Strides </vt:lpstr>
      <vt:lpstr>Strides </vt:lpstr>
      <vt:lpstr>Pooling layers</vt:lpstr>
      <vt:lpstr>Cheap dimensionality reduction</vt:lpstr>
      <vt:lpstr>Pooling</vt:lpstr>
      <vt:lpstr>Max pooling</vt:lpstr>
      <vt:lpstr>Max pooling</vt:lpstr>
      <vt:lpstr>Dimensionality reduction</vt:lpstr>
      <vt:lpstr>Recognition network with pooling</vt:lpstr>
      <vt:lpstr>Network architecture for a simple object recognition system</vt:lpstr>
      <vt:lpstr>PowerPoint Presentation</vt:lpstr>
      <vt:lpstr>Remember backpropagation</vt:lpstr>
      <vt:lpstr>Putting it all together: Classification Convolutional neural network (CNN)</vt:lpstr>
      <vt:lpstr>Progressively aggregating spatial information to reach a global decision</vt:lpstr>
      <vt:lpstr>Essential blocks lead to powerful algorithms</vt:lpstr>
      <vt:lpstr>Why silence</vt:lpstr>
      <vt:lpstr>Then first this happened in 2006</vt:lpstr>
      <vt:lpstr>Then in 2012</vt:lpstr>
      <vt:lpstr>A word about the ImageNet challenge</vt:lpstr>
      <vt:lpstr>Historical evolution of the ImageNet Challenge</vt:lpstr>
      <vt:lpstr>How the networks evolved - 2012</vt:lpstr>
      <vt:lpstr>VGGNet- 2014</vt:lpstr>
      <vt:lpstr>Inception - 2014</vt:lpstr>
      <vt:lpstr>ResNet - 2015</vt:lpstr>
      <vt:lpstr>More on the inception module</vt:lpstr>
      <vt:lpstr>PowerPoint Presentation</vt:lpstr>
      <vt:lpstr>More on Residual units and ResNet</vt:lpstr>
      <vt:lpstr>So far only image-wide classification</vt:lpstr>
      <vt:lpstr>Detection via classification: recall</vt:lpstr>
      <vt:lpstr>Regions with CNN features</vt:lpstr>
      <vt:lpstr>Fast Region-based CNN – Fast R-CNN</vt:lpstr>
      <vt:lpstr>How do we extend this to segmentation?</vt:lpstr>
      <vt:lpstr>Two competing factors</vt:lpstr>
      <vt:lpstr>Naïve approach</vt:lpstr>
      <vt:lpstr>Fully convolutional network </vt:lpstr>
      <vt:lpstr>How did that happen?</vt:lpstr>
      <vt:lpstr>PowerPoint Presentation</vt:lpstr>
      <vt:lpstr>PowerPoint Presentation</vt:lpstr>
      <vt:lpstr>Up-sampling followed by convolution</vt:lpstr>
      <vt:lpstr>Receptive fields</vt:lpstr>
      <vt:lpstr>Receptive fields</vt:lpstr>
      <vt:lpstr>Solves the context integration</vt:lpstr>
      <vt:lpstr>Trouble with distinguishing between boundary pixels</vt:lpstr>
      <vt:lpstr>Alternative I: dilated convolutions</vt:lpstr>
      <vt:lpstr>PowerPoint Presentation</vt:lpstr>
      <vt:lpstr>Alternative II: Skip Connections – U-Net</vt:lpstr>
      <vt:lpstr>Context and fine level </vt:lpstr>
      <vt:lpstr>To help with training</vt:lpstr>
      <vt:lpstr>Data augmentation</vt:lpstr>
      <vt:lpstr>Transfer learning – finetuning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 for Computer Vision</dc:title>
  <dc:creator>Ender Konukoglu</dc:creator>
  <cp:lastModifiedBy>Ender Konukoglu</cp:lastModifiedBy>
  <cp:revision>508</cp:revision>
  <cp:lastPrinted>2018-11-29T12:00:43Z</cp:lastPrinted>
  <dcterms:created xsi:type="dcterms:W3CDTF">2018-11-04T16:15:27Z</dcterms:created>
  <dcterms:modified xsi:type="dcterms:W3CDTF">2018-12-21T10:41:01Z</dcterms:modified>
</cp:coreProperties>
</file>